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88" r:id="rId2"/>
  </p:sldMasterIdLst>
  <p:notesMasterIdLst>
    <p:notesMasterId r:id="rId20"/>
  </p:notesMasterIdLst>
  <p:handoutMasterIdLst>
    <p:handoutMasterId r:id="rId21"/>
  </p:handoutMasterIdLst>
  <p:sldIdLst>
    <p:sldId id="256" r:id="rId3"/>
    <p:sldId id="305" r:id="rId4"/>
    <p:sldId id="313" r:id="rId5"/>
    <p:sldId id="324" r:id="rId6"/>
    <p:sldId id="314" r:id="rId7"/>
    <p:sldId id="319" r:id="rId8"/>
    <p:sldId id="326" r:id="rId9"/>
    <p:sldId id="327" r:id="rId10"/>
    <p:sldId id="320" r:id="rId11"/>
    <p:sldId id="329" r:id="rId12"/>
    <p:sldId id="321" r:id="rId13"/>
    <p:sldId id="331" r:id="rId14"/>
    <p:sldId id="332" r:id="rId15"/>
    <p:sldId id="333" r:id="rId16"/>
    <p:sldId id="334" r:id="rId17"/>
    <p:sldId id="322" r:id="rId18"/>
    <p:sldId id="311" r:id="rId19"/>
  </p:sldIdLst>
  <p:sldSz cx="12192000" cy="6858000"/>
  <p:notesSz cx="6905625" cy="112093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B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am Sukrisdianto" userId="f123353697d8f197" providerId="LiveId" clId="{A324CBAC-1C11-44AC-B75D-5BCF986B0003}"/>
    <pc:docChg chg="undo custSel addSld delSld modSld sldOrd">
      <pc:chgData name="Imam Sukrisdianto" userId="f123353697d8f197" providerId="LiveId" clId="{A324CBAC-1C11-44AC-B75D-5BCF986B0003}" dt="2025-12-31T06:33:30.632" v="2724" actId="20577"/>
      <pc:docMkLst>
        <pc:docMk/>
      </pc:docMkLst>
      <pc:sldChg chg="modSp mod">
        <pc:chgData name="Imam Sukrisdianto" userId="f123353697d8f197" providerId="LiveId" clId="{A324CBAC-1C11-44AC-B75D-5BCF986B0003}" dt="2025-12-31T06:33:30.632" v="2724" actId="20577"/>
        <pc:sldMkLst>
          <pc:docMk/>
          <pc:sldMk cId="2504394815" sldId="256"/>
        </pc:sldMkLst>
        <pc:spChg chg="mod">
          <ac:chgData name="Imam Sukrisdianto" userId="f123353697d8f197" providerId="LiveId" clId="{A324CBAC-1C11-44AC-B75D-5BCF986B0003}" dt="2025-12-31T06:33:30.632" v="2724" actId="20577"/>
          <ac:spMkLst>
            <pc:docMk/>
            <pc:sldMk cId="2504394815" sldId="256"/>
            <ac:spMk id="6" creationId="{34AF2876-8B5D-08C8-C4B2-D9BE45DA4FDA}"/>
          </ac:spMkLst>
        </pc:spChg>
        <pc:spChg chg="mod">
          <ac:chgData name="Imam Sukrisdianto" userId="f123353697d8f197" providerId="LiveId" clId="{A324CBAC-1C11-44AC-B75D-5BCF986B0003}" dt="2025-12-30T02:35:10.480" v="2368" actId="20577"/>
          <ac:spMkLst>
            <pc:docMk/>
            <pc:sldMk cId="2504394815" sldId="256"/>
            <ac:spMk id="21" creationId="{00000000-0000-0000-0000-000000000000}"/>
          </ac:spMkLst>
        </pc:spChg>
      </pc:sldChg>
      <pc:sldChg chg="modSp mod">
        <pc:chgData name="Imam Sukrisdianto" userId="f123353697d8f197" providerId="LiveId" clId="{A324CBAC-1C11-44AC-B75D-5BCF986B0003}" dt="2025-12-30T02:18:31.874" v="2235" actId="1076"/>
        <pc:sldMkLst>
          <pc:docMk/>
          <pc:sldMk cId="1876376748" sldId="305"/>
        </pc:sldMkLst>
        <pc:spChg chg="mod">
          <ac:chgData name="Imam Sukrisdianto" userId="f123353697d8f197" providerId="LiveId" clId="{A324CBAC-1C11-44AC-B75D-5BCF986B0003}" dt="2025-12-30T02:18:31.874" v="2235" actId="1076"/>
          <ac:spMkLst>
            <pc:docMk/>
            <pc:sldMk cId="1876376748" sldId="305"/>
            <ac:spMk id="6" creationId="{40A764B5-F83C-D8F5-4B63-D0793AD524A2}"/>
          </ac:spMkLst>
        </pc:spChg>
      </pc:sldChg>
      <pc:sldChg chg="modSp mod">
        <pc:chgData name="Imam Sukrisdianto" userId="f123353697d8f197" providerId="LiveId" clId="{A324CBAC-1C11-44AC-B75D-5BCF986B0003}" dt="2025-12-30T02:18:42.413" v="2241" actId="20577"/>
        <pc:sldMkLst>
          <pc:docMk/>
          <pc:sldMk cId="1063154154" sldId="313"/>
        </pc:sldMkLst>
        <pc:spChg chg="mod">
          <ac:chgData name="Imam Sukrisdianto" userId="f123353697d8f197" providerId="LiveId" clId="{A324CBAC-1C11-44AC-B75D-5BCF986B0003}" dt="2025-12-30T02:18:42.413" v="2241" actId="20577"/>
          <ac:spMkLst>
            <pc:docMk/>
            <pc:sldMk cId="1063154154" sldId="313"/>
            <ac:spMk id="3" creationId="{647DA19A-A9BE-97D2-BE0E-B3F8F4077E1E}"/>
          </ac:spMkLst>
        </pc:spChg>
      </pc:sldChg>
      <pc:sldChg chg="modSp mod">
        <pc:chgData name="Imam Sukrisdianto" userId="f123353697d8f197" providerId="LiveId" clId="{A324CBAC-1C11-44AC-B75D-5BCF986B0003}" dt="2025-12-30T02:24:57.799" v="2300" actId="20577"/>
        <pc:sldMkLst>
          <pc:docMk/>
          <pc:sldMk cId="2170277866" sldId="314"/>
        </pc:sldMkLst>
        <pc:spChg chg="mod">
          <ac:chgData name="Imam Sukrisdianto" userId="f123353697d8f197" providerId="LiveId" clId="{A324CBAC-1C11-44AC-B75D-5BCF986B0003}" dt="2025-12-30T02:24:57.799" v="2300" actId="20577"/>
          <ac:spMkLst>
            <pc:docMk/>
            <pc:sldMk cId="2170277866" sldId="314"/>
            <ac:spMk id="5" creationId="{94CAEA2C-6FCF-E6D3-3850-AD0DF920E0C0}"/>
          </ac:spMkLst>
        </pc:spChg>
        <pc:spChg chg="mod">
          <ac:chgData name="Imam Sukrisdianto" userId="f123353697d8f197" providerId="LiveId" clId="{A324CBAC-1C11-44AC-B75D-5BCF986B0003}" dt="2025-12-30T02:23:10.310" v="2280" actId="20577"/>
          <ac:spMkLst>
            <pc:docMk/>
            <pc:sldMk cId="2170277866" sldId="314"/>
            <ac:spMk id="9" creationId="{C31C932F-9C8A-6731-FB24-A754806F161F}"/>
          </ac:spMkLst>
        </pc:spChg>
      </pc:sldChg>
      <pc:sldChg chg="addSp modSp mod">
        <pc:chgData name="Imam Sukrisdianto" userId="f123353697d8f197" providerId="LiveId" clId="{A324CBAC-1C11-44AC-B75D-5BCF986B0003}" dt="2025-12-30T02:31:00.921" v="2321" actId="1076"/>
        <pc:sldMkLst>
          <pc:docMk/>
          <pc:sldMk cId="597245428" sldId="319"/>
        </pc:sldMkLst>
        <pc:spChg chg="mod">
          <ac:chgData name="Imam Sukrisdianto" userId="f123353697d8f197" providerId="LiveId" clId="{A324CBAC-1C11-44AC-B75D-5BCF986B0003}" dt="2025-12-30T02:30:58.164" v="2320" actId="1076"/>
          <ac:spMkLst>
            <pc:docMk/>
            <pc:sldMk cId="597245428" sldId="319"/>
            <ac:spMk id="9" creationId="{BE89293E-45A1-7C85-2183-590AEF3DFFD0}"/>
          </ac:spMkLst>
        </pc:spChg>
        <pc:graphicFrameChg chg="add mod modGraphic">
          <ac:chgData name="Imam Sukrisdianto" userId="f123353697d8f197" providerId="LiveId" clId="{A324CBAC-1C11-44AC-B75D-5BCF986B0003}" dt="2025-12-30T02:31:00.921" v="2321" actId="1076"/>
          <ac:graphicFrameMkLst>
            <pc:docMk/>
            <pc:sldMk cId="597245428" sldId="319"/>
            <ac:graphicFrameMk id="3" creationId="{5F4FA79F-621A-EDC5-CC77-4E08A1848A7B}"/>
          </ac:graphicFrameMkLst>
        </pc:graphicFrameChg>
      </pc:sldChg>
      <pc:sldChg chg="addSp modSp mod">
        <pc:chgData name="Imam Sukrisdianto" userId="f123353697d8f197" providerId="LiveId" clId="{A324CBAC-1C11-44AC-B75D-5BCF986B0003}" dt="2025-12-30T02:40:01.795" v="2420" actId="6549"/>
        <pc:sldMkLst>
          <pc:docMk/>
          <pc:sldMk cId="2767604654" sldId="320"/>
        </pc:sldMkLst>
        <pc:spChg chg="mod">
          <ac:chgData name="Imam Sukrisdianto" userId="f123353697d8f197" providerId="LiveId" clId="{A324CBAC-1C11-44AC-B75D-5BCF986B0003}" dt="2025-12-30T02:38:31.759" v="2389" actId="20577"/>
          <ac:spMkLst>
            <pc:docMk/>
            <pc:sldMk cId="2767604654" sldId="320"/>
            <ac:spMk id="9" creationId="{900DDCA9-DEB3-2133-F13A-95DB5F55D246}"/>
          </ac:spMkLst>
        </pc:spChg>
        <pc:graphicFrameChg chg="add mod modGraphic">
          <ac:chgData name="Imam Sukrisdianto" userId="f123353697d8f197" providerId="LiveId" clId="{A324CBAC-1C11-44AC-B75D-5BCF986B0003}" dt="2025-12-30T02:40:01.795" v="2420" actId="6549"/>
          <ac:graphicFrameMkLst>
            <pc:docMk/>
            <pc:sldMk cId="2767604654" sldId="320"/>
            <ac:graphicFrameMk id="3" creationId="{1704C783-5C7F-3322-EC20-829B11A63C7F}"/>
          </ac:graphicFrameMkLst>
        </pc:graphicFrameChg>
      </pc:sldChg>
      <pc:sldChg chg="addSp modSp mod">
        <pc:chgData name="Imam Sukrisdianto" userId="f123353697d8f197" providerId="LiveId" clId="{A324CBAC-1C11-44AC-B75D-5BCF986B0003}" dt="2025-12-30T02:46:45.454" v="2498" actId="20577"/>
        <pc:sldMkLst>
          <pc:docMk/>
          <pc:sldMk cId="1292871192" sldId="321"/>
        </pc:sldMkLst>
        <pc:spChg chg="mod">
          <ac:chgData name="Imam Sukrisdianto" userId="f123353697d8f197" providerId="LiveId" clId="{A324CBAC-1C11-44AC-B75D-5BCF986B0003}" dt="2025-12-30T02:46:45.454" v="2498" actId="20577"/>
          <ac:spMkLst>
            <pc:docMk/>
            <pc:sldMk cId="1292871192" sldId="321"/>
            <ac:spMk id="9" creationId="{CE552865-1090-EE72-F5F0-A5B016703ED8}"/>
          </ac:spMkLst>
        </pc:spChg>
        <pc:graphicFrameChg chg="add mod modGraphic">
          <ac:chgData name="Imam Sukrisdianto" userId="f123353697d8f197" providerId="LiveId" clId="{A324CBAC-1C11-44AC-B75D-5BCF986B0003}" dt="2025-12-30T02:46:43.295" v="2497" actId="1076"/>
          <ac:graphicFrameMkLst>
            <pc:docMk/>
            <pc:sldMk cId="1292871192" sldId="321"/>
            <ac:graphicFrameMk id="3" creationId="{E589B3CA-2DC7-774D-9659-6DA06849460E}"/>
          </ac:graphicFrameMkLst>
        </pc:graphicFrameChg>
      </pc:sldChg>
      <pc:sldChg chg="addSp modSp mod">
        <pc:chgData name="Imam Sukrisdianto" userId="f123353697d8f197" providerId="LiveId" clId="{A324CBAC-1C11-44AC-B75D-5BCF986B0003}" dt="2025-12-30T03:07:38.255" v="2722" actId="14734"/>
        <pc:sldMkLst>
          <pc:docMk/>
          <pc:sldMk cId="1627638026" sldId="322"/>
        </pc:sldMkLst>
        <pc:spChg chg="add mod">
          <ac:chgData name="Imam Sukrisdianto" userId="f123353697d8f197" providerId="LiveId" clId="{A324CBAC-1C11-44AC-B75D-5BCF986B0003}" dt="2025-12-30T03:05:58.223" v="2697" actId="404"/>
          <ac:spMkLst>
            <pc:docMk/>
            <pc:sldMk cId="1627638026" sldId="322"/>
            <ac:spMk id="5" creationId="{0F5C1847-58DD-CD9E-375B-8D2B77EF7873}"/>
          </ac:spMkLst>
        </pc:spChg>
        <pc:spChg chg="mod">
          <ac:chgData name="Imam Sukrisdianto" userId="f123353697d8f197" providerId="LiveId" clId="{A324CBAC-1C11-44AC-B75D-5BCF986B0003}" dt="2025-12-30T03:04:56.584" v="2684" actId="20577"/>
          <ac:spMkLst>
            <pc:docMk/>
            <pc:sldMk cId="1627638026" sldId="322"/>
            <ac:spMk id="9" creationId="{80BE36DA-DF3C-D342-D643-B96581DDD87A}"/>
          </ac:spMkLst>
        </pc:spChg>
        <pc:graphicFrameChg chg="add mod modGraphic">
          <ac:chgData name="Imam Sukrisdianto" userId="f123353697d8f197" providerId="LiveId" clId="{A324CBAC-1C11-44AC-B75D-5BCF986B0003}" dt="2025-12-30T03:05:02.934" v="2685" actId="1076"/>
          <ac:graphicFrameMkLst>
            <pc:docMk/>
            <pc:sldMk cId="1627638026" sldId="322"/>
            <ac:graphicFrameMk id="3" creationId="{4C629635-56B1-8AB2-F00D-DA758B88CDB2}"/>
          </ac:graphicFrameMkLst>
        </pc:graphicFrameChg>
        <pc:graphicFrameChg chg="add mod modGraphic">
          <ac:chgData name="Imam Sukrisdianto" userId="f123353697d8f197" providerId="LiveId" clId="{A324CBAC-1C11-44AC-B75D-5BCF986B0003}" dt="2025-12-30T03:07:38.255" v="2722" actId="14734"/>
          <ac:graphicFrameMkLst>
            <pc:docMk/>
            <pc:sldMk cId="1627638026" sldId="322"/>
            <ac:graphicFrameMk id="6" creationId="{46A0D1C6-53C0-A6B6-A859-957A8BC5CDFC}"/>
          </ac:graphicFrameMkLst>
        </pc:graphicFrameChg>
      </pc:sldChg>
      <pc:sldChg chg="modSp mod">
        <pc:chgData name="Imam Sukrisdianto" userId="f123353697d8f197" providerId="LiveId" clId="{A324CBAC-1C11-44AC-B75D-5BCF986B0003}" dt="2025-12-30T02:24:43.571" v="2299" actId="20577"/>
        <pc:sldMkLst>
          <pc:docMk/>
          <pc:sldMk cId="1646835314" sldId="324"/>
        </pc:sldMkLst>
        <pc:spChg chg="mod">
          <ac:chgData name="Imam Sukrisdianto" userId="f123353697d8f197" providerId="LiveId" clId="{A324CBAC-1C11-44AC-B75D-5BCF986B0003}" dt="2025-12-30T02:21:20.961" v="2255" actId="20577"/>
          <ac:spMkLst>
            <pc:docMk/>
            <pc:sldMk cId="1646835314" sldId="324"/>
            <ac:spMk id="3" creationId="{5A215AB6-F243-705C-C069-E26B4A5F8F20}"/>
          </ac:spMkLst>
        </pc:spChg>
        <pc:spChg chg="mod">
          <ac:chgData name="Imam Sukrisdianto" userId="f123353697d8f197" providerId="LiveId" clId="{A324CBAC-1C11-44AC-B75D-5BCF986B0003}" dt="2025-12-30T02:24:43.571" v="2299" actId="20577"/>
          <ac:spMkLst>
            <pc:docMk/>
            <pc:sldMk cId="1646835314" sldId="324"/>
            <ac:spMk id="6" creationId="{2C91ADC1-175D-3C8E-202F-1C14E7EF0350}"/>
          </ac:spMkLst>
        </pc:spChg>
      </pc:sldChg>
      <pc:sldChg chg="delSp new del mod">
        <pc:chgData name="Imam Sukrisdianto" userId="f123353697d8f197" providerId="LiveId" clId="{A324CBAC-1C11-44AC-B75D-5BCF986B0003}" dt="2025-12-30T02:37:30.321" v="2387" actId="47"/>
        <pc:sldMkLst>
          <pc:docMk/>
          <pc:sldMk cId="1378172136" sldId="325"/>
        </pc:sldMkLst>
        <pc:spChg chg="del">
          <ac:chgData name="Imam Sukrisdianto" userId="f123353697d8f197" providerId="LiveId" clId="{A324CBAC-1C11-44AC-B75D-5BCF986B0003}" dt="2025-12-30T02:31:23.989" v="2322" actId="478"/>
          <ac:spMkLst>
            <pc:docMk/>
            <pc:sldMk cId="1378172136" sldId="325"/>
            <ac:spMk id="2" creationId="{9F5E6A8B-1FE6-731A-F52A-DAA91A10118A}"/>
          </ac:spMkLst>
        </pc:spChg>
        <pc:spChg chg="del">
          <ac:chgData name="Imam Sukrisdianto" userId="f123353697d8f197" providerId="LiveId" clId="{A324CBAC-1C11-44AC-B75D-5BCF986B0003}" dt="2025-12-30T02:31:26.368" v="2323" actId="478"/>
          <ac:spMkLst>
            <pc:docMk/>
            <pc:sldMk cId="1378172136" sldId="325"/>
            <ac:spMk id="3" creationId="{BE26A5FE-4829-A1D5-7E20-FBDA2548C687}"/>
          </ac:spMkLst>
        </pc:spChg>
      </pc:sldChg>
      <pc:sldChg chg="addSp delSp modSp add mod ord">
        <pc:chgData name="Imam Sukrisdianto" userId="f123353697d8f197" providerId="LiveId" clId="{A324CBAC-1C11-44AC-B75D-5BCF986B0003}" dt="2025-12-30T03:02:43.301" v="2649" actId="20577"/>
        <pc:sldMkLst>
          <pc:docMk/>
          <pc:sldMk cId="2716088444" sldId="326"/>
        </pc:sldMkLst>
        <pc:spChg chg="mod">
          <ac:chgData name="Imam Sukrisdianto" userId="f123353697d8f197" providerId="LiveId" clId="{A324CBAC-1C11-44AC-B75D-5BCF986B0003}" dt="2025-12-30T02:31:59.658" v="2329"/>
          <ac:spMkLst>
            <pc:docMk/>
            <pc:sldMk cId="2716088444" sldId="326"/>
            <ac:spMk id="9" creationId="{73C77D6F-C897-EC21-8AA8-983207A7B225}"/>
          </ac:spMkLst>
        </pc:spChg>
        <pc:graphicFrameChg chg="del">
          <ac:chgData name="Imam Sukrisdianto" userId="f123353697d8f197" providerId="LiveId" clId="{A324CBAC-1C11-44AC-B75D-5BCF986B0003}" dt="2025-12-30T02:32:02.767" v="2330" actId="478"/>
          <ac:graphicFrameMkLst>
            <pc:docMk/>
            <pc:sldMk cId="2716088444" sldId="326"/>
            <ac:graphicFrameMk id="3" creationId="{D8BAD926-D841-0EBB-AF3E-C5E9C52DFC65}"/>
          </ac:graphicFrameMkLst>
        </pc:graphicFrameChg>
        <pc:graphicFrameChg chg="add mod modGraphic">
          <ac:chgData name="Imam Sukrisdianto" userId="f123353697d8f197" providerId="LiveId" clId="{A324CBAC-1C11-44AC-B75D-5BCF986B0003}" dt="2025-12-30T03:02:43.301" v="2649" actId="20577"/>
          <ac:graphicFrameMkLst>
            <pc:docMk/>
            <pc:sldMk cId="2716088444" sldId="326"/>
            <ac:graphicFrameMk id="4" creationId="{DAEDD279-4DAD-467A-38B6-55314AFBEA7B}"/>
          </ac:graphicFrameMkLst>
        </pc:graphicFrameChg>
      </pc:sldChg>
      <pc:sldChg chg="addSp delSp modSp add mod ord">
        <pc:chgData name="Imam Sukrisdianto" userId="f123353697d8f197" providerId="LiveId" clId="{A324CBAC-1C11-44AC-B75D-5BCF986B0003}" dt="2025-12-30T02:36:20.654" v="2382" actId="14100"/>
        <pc:sldMkLst>
          <pc:docMk/>
          <pc:sldMk cId="3814024562" sldId="327"/>
        </pc:sldMkLst>
        <pc:spChg chg="mod">
          <ac:chgData name="Imam Sukrisdianto" userId="f123353697d8f197" providerId="LiveId" clId="{A324CBAC-1C11-44AC-B75D-5BCF986B0003}" dt="2025-12-30T02:35:32.783" v="2369"/>
          <ac:spMkLst>
            <pc:docMk/>
            <pc:sldMk cId="3814024562" sldId="327"/>
            <ac:spMk id="9" creationId="{310EBE87-AC24-35FF-B081-773D4E30F9AE}"/>
          </ac:spMkLst>
        </pc:spChg>
        <pc:graphicFrameChg chg="add mod modGraphic">
          <ac:chgData name="Imam Sukrisdianto" userId="f123353697d8f197" providerId="LiveId" clId="{A324CBAC-1C11-44AC-B75D-5BCF986B0003}" dt="2025-12-30T02:36:20.654" v="2382" actId="14100"/>
          <ac:graphicFrameMkLst>
            <pc:docMk/>
            <pc:sldMk cId="3814024562" sldId="327"/>
            <ac:graphicFrameMk id="3" creationId="{292369FE-F1F4-F32B-52B1-5E36BA0F0310}"/>
          </ac:graphicFrameMkLst>
        </pc:graphicFrameChg>
        <pc:graphicFrameChg chg="del">
          <ac:chgData name="Imam Sukrisdianto" userId="f123353697d8f197" providerId="LiveId" clId="{A324CBAC-1C11-44AC-B75D-5BCF986B0003}" dt="2025-12-30T02:35:45.925" v="2370" actId="478"/>
          <ac:graphicFrameMkLst>
            <pc:docMk/>
            <pc:sldMk cId="3814024562" sldId="327"/>
            <ac:graphicFrameMk id="4" creationId="{A02761B6-4191-01CF-1AA4-2728A807B999}"/>
          </ac:graphicFrameMkLst>
        </pc:graphicFrameChg>
      </pc:sldChg>
      <pc:sldChg chg="delSp new del mod">
        <pc:chgData name="Imam Sukrisdianto" userId="f123353697d8f197" providerId="LiveId" clId="{A324CBAC-1C11-44AC-B75D-5BCF986B0003}" dt="2025-12-30T02:43:21.414" v="2451" actId="47"/>
        <pc:sldMkLst>
          <pc:docMk/>
          <pc:sldMk cId="794457405" sldId="328"/>
        </pc:sldMkLst>
        <pc:spChg chg="del">
          <ac:chgData name="Imam Sukrisdianto" userId="f123353697d8f197" providerId="LiveId" clId="{A324CBAC-1C11-44AC-B75D-5BCF986B0003}" dt="2025-12-30T02:40:14.068" v="2422" actId="478"/>
          <ac:spMkLst>
            <pc:docMk/>
            <pc:sldMk cId="794457405" sldId="328"/>
            <ac:spMk id="2" creationId="{DFD6F079-D4FC-BFDC-DCB7-76AE30E58DD9}"/>
          </ac:spMkLst>
        </pc:spChg>
        <pc:spChg chg="del">
          <ac:chgData name="Imam Sukrisdianto" userId="f123353697d8f197" providerId="LiveId" clId="{A324CBAC-1C11-44AC-B75D-5BCF986B0003}" dt="2025-12-30T02:40:15.694" v="2423" actId="478"/>
          <ac:spMkLst>
            <pc:docMk/>
            <pc:sldMk cId="794457405" sldId="328"/>
            <ac:spMk id="3" creationId="{6CD38912-496C-2159-DD15-7F66BFF74C4F}"/>
          </ac:spMkLst>
        </pc:spChg>
      </pc:sldChg>
      <pc:sldChg chg="add del ord">
        <pc:chgData name="Imam Sukrisdianto" userId="f123353697d8f197" providerId="LiveId" clId="{A324CBAC-1C11-44AC-B75D-5BCF986B0003}" dt="2025-12-30T02:37:26.583" v="2386" actId="47"/>
        <pc:sldMkLst>
          <pc:docMk/>
          <pc:sldMk cId="3333104592" sldId="328"/>
        </pc:sldMkLst>
      </pc:sldChg>
      <pc:sldChg chg="addSp delSp modSp add mod ord">
        <pc:chgData name="Imam Sukrisdianto" userId="f123353697d8f197" providerId="LiveId" clId="{A324CBAC-1C11-44AC-B75D-5BCF986B0003}" dt="2025-12-30T02:43:12.503" v="2450" actId="1076"/>
        <pc:sldMkLst>
          <pc:docMk/>
          <pc:sldMk cId="1015235374" sldId="329"/>
        </pc:sldMkLst>
        <pc:spChg chg="mod">
          <ac:chgData name="Imam Sukrisdianto" userId="f123353697d8f197" providerId="LiveId" clId="{A324CBAC-1C11-44AC-B75D-5BCF986B0003}" dt="2025-12-30T02:40:41.677" v="2427"/>
          <ac:spMkLst>
            <pc:docMk/>
            <pc:sldMk cId="1015235374" sldId="329"/>
            <ac:spMk id="9" creationId="{EA545A1F-A32D-5327-A546-3BB0FE59BD44}"/>
          </ac:spMkLst>
        </pc:spChg>
        <pc:graphicFrameChg chg="del">
          <ac:chgData name="Imam Sukrisdianto" userId="f123353697d8f197" providerId="LiveId" clId="{A324CBAC-1C11-44AC-B75D-5BCF986B0003}" dt="2025-12-30T02:42:02.005" v="2428" actId="478"/>
          <ac:graphicFrameMkLst>
            <pc:docMk/>
            <pc:sldMk cId="1015235374" sldId="329"/>
            <ac:graphicFrameMk id="3" creationId="{5FCB5E24-CA21-CABF-4375-7F33C0D4CE5D}"/>
          </ac:graphicFrameMkLst>
        </pc:graphicFrameChg>
        <pc:graphicFrameChg chg="add mod modGraphic">
          <ac:chgData name="Imam Sukrisdianto" userId="f123353697d8f197" providerId="LiveId" clId="{A324CBAC-1C11-44AC-B75D-5BCF986B0003}" dt="2025-12-30T02:43:12.503" v="2450" actId="1076"/>
          <ac:graphicFrameMkLst>
            <pc:docMk/>
            <pc:sldMk cId="1015235374" sldId="329"/>
            <ac:graphicFrameMk id="4" creationId="{D0DE7131-60C0-62A6-3701-F7DB45B2F66A}"/>
          </ac:graphicFrameMkLst>
        </pc:graphicFrameChg>
      </pc:sldChg>
      <pc:sldChg chg="delSp new del mod">
        <pc:chgData name="Imam Sukrisdianto" userId="f123353697d8f197" providerId="LiveId" clId="{A324CBAC-1C11-44AC-B75D-5BCF986B0003}" dt="2025-12-30T03:02:09.473" v="2641" actId="47"/>
        <pc:sldMkLst>
          <pc:docMk/>
          <pc:sldMk cId="3393444204" sldId="330"/>
        </pc:sldMkLst>
        <pc:spChg chg="del">
          <ac:chgData name="Imam Sukrisdianto" userId="f123353697d8f197" providerId="LiveId" clId="{A324CBAC-1C11-44AC-B75D-5BCF986B0003}" dt="2025-12-30T02:47:02.628" v="2500" actId="478"/>
          <ac:spMkLst>
            <pc:docMk/>
            <pc:sldMk cId="3393444204" sldId="330"/>
            <ac:spMk id="2" creationId="{FCECD5E9-5D70-2D51-C368-D7D4B3D372A7}"/>
          </ac:spMkLst>
        </pc:spChg>
        <pc:spChg chg="del">
          <ac:chgData name="Imam Sukrisdianto" userId="f123353697d8f197" providerId="LiveId" clId="{A324CBAC-1C11-44AC-B75D-5BCF986B0003}" dt="2025-12-30T02:47:04.079" v="2501" actId="478"/>
          <ac:spMkLst>
            <pc:docMk/>
            <pc:sldMk cId="3393444204" sldId="330"/>
            <ac:spMk id="3" creationId="{CD89207D-A898-9077-8E8A-7C927F203D02}"/>
          </ac:spMkLst>
        </pc:spChg>
      </pc:sldChg>
      <pc:sldChg chg="addSp delSp modSp add mod ord">
        <pc:chgData name="Imam Sukrisdianto" userId="f123353697d8f197" providerId="LiveId" clId="{A324CBAC-1C11-44AC-B75D-5BCF986B0003}" dt="2025-12-30T02:52:22.992" v="2574" actId="403"/>
        <pc:sldMkLst>
          <pc:docMk/>
          <pc:sldMk cId="2796119549" sldId="331"/>
        </pc:sldMkLst>
        <pc:spChg chg="mod">
          <ac:chgData name="Imam Sukrisdianto" userId="f123353697d8f197" providerId="LiveId" clId="{A324CBAC-1C11-44AC-B75D-5BCF986B0003}" dt="2025-12-30T02:49:24.337" v="2507"/>
          <ac:spMkLst>
            <pc:docMk/>
            <pc:sldMk cId="2796119549" sldId="331"/>
            <ac:spMk id="9" creationId="{B57AB17C-08B8-D137-8E01-9EAE4C8B6387}"/>
          </ac:spMkLst>
        </pc:spChg>
        <pc:graphicFrameChg chg="del mod">
          <ac:chgData name="Imam Sukrisdianto" userId="f123353697d8f197" providerId="LiveId" clId="{A324CBAC-1C11-44AC-B75D-5BCF986B0003}" dt="2025-12-30T02:49:35.072" v="2509" actId="478"/>
          <ac:graphicFrameMkLst>
            <pc:docMk/>
            <pc:sldMk cId="2796119549" sldId="331"/>
            <ac:graphicFrameMk id="3" creationId="{77BE0F5C-7202-404D-4B9C-00AC730E2795}"/>
          </ac:graphicFrameMkLst>
        </pc:graphicFrameChg>
        <pc:graphicFrameChg chg="add mod modGraphic">
          <ac:chgData name="Imam Sukrisdianto" userId="f123353697d8f197" providerId="LiveId" clId="{A324CBAC-1C11-44AC-B75D-5BCF986B0003}" dt="2025-12-30T02:52:22.992" v="2574" actId="403"/>
          <ac:graphicFrameMkLst>
            <pc:docMk/>
            <pc:sldMk cId="2796119549" sldId="331"/>
            <ac:graphicFrameMk id="4" creationId="{4CA95115-1AA5-784B-CFE8-84A74DED506E}"/>
          </ac:graphicFrameMkLst>
        </pc:graphicFrameChg>
      </pc:sldChg>
      <pc:sldChg chg="addSp delSp modSp add mod ord">
        <pc:chgData name="Imam Sukrisdianto" userId="f123353697d8f197" providerId="LiveId" clId="{A324CBAC-1C11-44AC-B75D-5BCF986B0003}" dt="2025-12-30T02:55:38.088" v="2600" actId="403"/>
        <pc:sldMkLst>
          <pc:docMk/>
          <pc:sldMk cId="314912007" sldId="332"/>
        </pc:sldMkLst>
        <pc:spChg chg="mod">
          <ac:chgData name="Imam Sukrisdianto" userId="f123353697d8f197" providerId="LiveId" clId="{A324CBAC-1C11-44AC-B75D-5BCF986B0003}" dt="2025-12-30T02:53:53.449" v="2578"/>
          <ac:spMkLst>
            <pc:docMk/>
            <pc:sldMk cId="314912007" sldId="332"/>
            <ac:spMk id="9" creationId="{5FB56C6F-A88D-5E44-6503-E63F21D6FE70}"/>
          </ac:spMkLst>
        </pc:spChg>
        <pc:graphicFrameChg chg="add mod modGraphic">
          <ac:chgData name="Imam Sukrisdianto" userId="f123353697d8f197" providerId="LiveId" clId="{A324CBAC-1C11-44AC-B75D-5BCF986B0003}" dt="2025-12-30T02:55:38.088" v="2600" actId="403"/>
          <ac:graphicFrameMkLst>
            <pc:docMk/>
            <pc:sldMk cId="314912007" sldId="332"/>
            <ac:graphicFrameMk id="3" creationId="{D0E74F4F-A372-AAB8-8E73-88DF53C723B7}"/>
          </ac:graphicFrameMkLst>
        </pc:graphicFrameChg>
        <pc:graphicFrameChg chg="del mod">
          <ac:chgData name="Imam Sukrisdianto" userId="f123353697d8f197" providerId="LiveId" clId="{A324CBAC-1C11-44AC-B75D-5BCF986B0003}" dt="2025-12-30T02:53:59.574" v="2580" actId="478"/>
          <ac:graphicFrameMkLst>
            <pc:docMk/>
            <pc:sldMk cId="314912007" sldId="332"/>
            <ac:graphicFrameMk id="4" creationId="{DB2E07FD-25CC-AC35-371A-0C4D8B0740F7}"/>
          </ac:graphicFrameMkLst>
        </pc:graphicFrameChg>
      </pc:sldChg>
      <pc:sldChg chg="add del">
        <pc:chgData name="Imam Sukrisdianto" userId="f123353697d8f197" providerId="LiveId" clId="{A324CBAC-1C11-44AC-B75D-5BCF986B0003}" dt="2025-12-30T02:49:10.528" v="2506" actId="47"/>
        <pc:sldMkLst>
          <pc:docMk/>
          <pc:sldMk cId="3480591344" sldId="332"/>
        </pc:sldMkLst>
      </pc:sldChg>
      <pc:sldChg chg="addSp delSp modSp add mod ord">
        <pc:chgData name="Imam Sukrisdianto" userId="f123353697d8f197" providerId="LiveId" clId="{A324CBAC-1C11-44AC-B75D-5BCF986B0003}" dt="2025-12-30T02:58:31.256" v="2621" actId="403"/>
        <pc:sldMkLst>
          <pc:docMk/>
          <pc:sldMk cId="112560384" sldId="333"/>
        </pc:sldMkLst>
        <pc:spChg chg="mod">
          <ac:chgData name="Imam Sukrisdianto" userId="f123353697d8f197" providerId="LiveId" clId="{A324CBAC-1C11-44AC-B75D-5BCF986B0003}" dt="2025-12-30T02:57:45.975" v="2605"/>
          <ac:spMkLst>
            <pc:docMk/>
            <pc:sldMk cId="112560384" sldId="333"/>
            <ac:spMk id="9" creationId="{D97AC695-BAA4-0C51-7F8C-ADD2A99F1856}"/>
          </ac:spMkLst>
        </pc:spChg>
        <pc:graphicFrameChg chg="del">
          <ac:chgData name="Imam Sukrisdianto" userId="f123353697d8f197" providerId="LiveId" clId="{A324CBAC-1C11-44AC-B75D-5BCF986B0003}" dt="2025-12-30T02:57:18.153" v="2604" actId="478"/>
          <ac:graphicFrameMkLst>
            <pc:docMk/>
            <pc:sldMk cId="112560384" sldId="333"/>
            <ac:graphicFrameMk id="3" creationId="{831CC3A1-D28C-162F-A043-7248F39AB192}"/>
          </ac:graphicFrameMkLst>
        </pc:graphicFrameChg>
        <pc:graphicFrameChg chg="add mod modGraphic">
          <ac:chgData name="Imam Sukrisdianto" userId="f123353697d8f197" providerId="LiveId" clId="{A324CBAC-1C11-44AC-B75D-5BCF986B0003}" dt="2025-12-30T02:58:31.256" v="2621" actId="403"/>
          <ac:graphicFrameMkLst>
            <pc:docMk/>
            <pc:sldMk cId="112560384" sldId="333"/>
            <ac:graphicFrameMk id="4" creationId="{883D2A71-A1B1-D38C-AC69-5B5BC4895625}"/>
          </ac:graphicFrameMkLst>
        </pc:graphicFrameChg>
      </pc:sldChg>
      <pc:sldChg chg="addSp delSp modSp add mod ord">
        <pc:chgData name="Imam Sukrisdianto" userId="f123353697d8f197" providerId="LiveId" clId="{A324CBAC-1C11-44AC-B75D-5BCF986B0003}" dt="2025-12-30T03:01:57.708" v="2640" actId="1076"/>
        <pc:sldMkLst>
          <pc:docMk/>
          <pc:sldMk cId="1619097710" sldId="334"/>
        </pc:sldMkLst>
        <pc:spChg chg="mod">
          <ac:chgData name="Imam Sukrisdianto" userId="f123353697d8f197" providerId="LiveId" clId="{A324CBAC-1C11-44AC-B75D-5BCF986B0003}" dt="2025-12-30T03:00:58.692" v="2625"/>
          <ac:spMkLst>
            <pc:docMk/>
            <pc:sldMk cId="1619097710" sldId="334"/>
            <ac:spMk id="9" creationId="{55131391-EC44-8782-0C4A-484B169CD910}"/>
          </ac:spMkLst>
        </pc:spChg>
        <pc:graphicFrameChg chg="add mod modGraphic">
          <ac:chgData name="Imam Sukrisdianto" userId="f123353697d8f197" providerId="LiveId" clId="{A324CBAC-1C11-44AC-B75D-5BCF986B0003}" dt="2025-12-30T03:01:57.708" v="2640" actId="1076"/>
          <ac:graphicFrameMkLst>
            <pc:docMk/>
            <pc:sldMk cId="1619097710" sldId="334"/>
            <ac:graphicFrameMk id="3" creationId="{796F8FF0-EC26-0092-9940-49E0A39E5970}"/>
          </ac:graphicFrameMkLst>
        </pc:graphicFrameChg>
        <pc:graphicFrameChg chg="del">
          <ac:chgData name="Imam Sukrisdianto" userId="f123353697d8f197" providerId="LiveId" clId="{A324CBAC-1C11-44AC-B75D-5BCF986B0003}" dt="2025-12-30T03:01:02.167" v="2626" actId="478"/>
          <ac:graphicFrameMkLst>
            <pc:docMk/>
            <pc:sldMk cId="1619097710" sldId="334"/>
            <ac:graphicFrameMk id="4" creationId="{BC4E63D2-D642-D0F6-9703-8A8997746756}"/>
          </ac:graphicFrameMkLst>
        </pc:graphicFrameChg>
      </pc:sldChg>
      <pc:sldChg chg="delSp new del mod">
        <pc:chgData name="Imam Sukrisdianto" userId="f123353697d8f197" providerId="LiveId" clId="{A324CBAC-1C11-44AC-B75D-5BCF986B0003}" dt="2025-12-30T05:53:14.172" v="2723" actId="47"/>
        <pc:sldMkLst>
          <pc:docMk/>
          <pc:sldMk cId="1781078574" sldId="335"/>
        </pc:sldMkLst>
        <pc:spChg chg="del">
          <ac:chgData name="Imam Sukrisdianto" userId="f123353697d8f197" providerId="LiveId" clId="{A324CBAC-1C11-44AC-B75D-5BCF986B0003}" dt="2025-12-30T03:04:47.966" v="2682" actId="478"/>
          <ac:spMkLst>
            <pc:docMk/>
            <pc:sldMk cId="1781078574" sldId="335"/>
            <ac:spMk id="2" creationId="{37CB0F56-A894-8611-0F94-740333D173B3}"/>
          </ac:spMkLst>
        </pc:spChg>
        <pc:spChg chg="del">
          <ac:chgData name="Imam Sukrisdianto" userId="f123353697d8f197" providerId="LiveId" clId="{A324CBAC-1C11-44AC-B75D-5BCF986B0003}" dt="2025-12-30T03:04:49.334" v="2683" actId="478"/>
          <ac:spMkLst>
            <pc:docMk/>
            <pc:sldMk cId="1781078574" sldId="335"/>
            <ac:spMk id="3" creationId="{E2BEDB58-3737-67B1-645B-99F5182D56C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2066" cy="561177"/>
          </a:xfrm>
          <a:prstGeom prst="rect">
            <a:avLst/>
          </a:prstGeom>
        </p:spPr>
        <p:txBody>
          <a:bodyPr vert="horz" lIns="97960" tIns="48980" rIns="97960" bIns="48980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1967" y="0"/>
            <a:ext cx="2992066" cy="561177"/>
          </a:xfrm>
          <a:prstGeom prst="rect">
            <a:avLst/>
          </a:prstGeom>
        </p:spPr>
        <p:txBody>
          <a:bodyPr vert="horz" lIns="97960" tIns="48980" rIns="97960" bIns="48980" rtlCol="0"/>
          <a:lstStyle>
            <a:lvl1pPr algn="r">
              <a:defRPr sz="1300"/>
            </a:lvl1pPr>
          </a:lstStyle>
          <a:p>
            <a:fld id="{64F0B75D-2ACB-4007-9BBC-7D641C58FECF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48161"/>
            <a:ext cx="2992066" cy="561177"/>
          </a:xfrm>
          <a:prstGeom prst="rect">
            <a:avLst/>
          </a:prstGeom>
        </p:spPr>
        <p:txBody>
          <a:bodyPr vert="horz" lIns="97960" tIns="48980" rIns="97960" bIns="48980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1967" y="10648161"/>
            <a:ext cx="2992066" cy="561177"/>
          </a:xfrm>
          <a:prstGeom prst="rect">
            <a:avLst/>
          </a:prstGeom>
        </p:spPr>
        <p:txBody>
          <a:bodyPr vert="horz" lIns="97960" tIns="48980" rIns="97960" bIns="48980" rtlCol="0" anchor="b"/>
          <a:lstStyle>
            <a:lvl1pPr algn="r">
              <a:defRPr sz="1300"/>
            </a:lvl1pPr>
          </a:lstStyle>
          <a:p>
            <a:fld id="{08156C6A-F5B9-4B7B-95A0-C3AA85C8351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8075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2066" cy="561177"/>
          </a:xfrm>
          <a:prstGeom prst="rect">
            <a:avLst/>
          </a:prstGeom>
        </p:spPr>
        <p:txBody>
          <a:bodyPr vert="horz" lIns="97960" tIns="48980" rIns="97960" bIns="48980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1967" y="0"/>
            <a:ext cx="2992066" cy="561177"/>
          </a:xfrm>
          <a:prstGeom prst="rect">
            <a:avLst/>
          </a:prstGeom>
        </p:spPr>
        <p:txBody>
          <a:bodyPr vert="horz" lIns="97960" tIns="48980" rIns="97960" bIns="48980" rtlCol="0"/>
          <a:lstStyle>
            <a:lvl1pPr algn="r">
              <a:defRPr sz="1300"/>
            </a:lvl1pPr>
          </a:lstStyle>
          <a:p>
            <a:fld id="{CB8A50DA-FF59-4D02-8E1A-C20E8465F126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1401763"/>
            <a:ext cx="6721475" cy="3781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60" tIns="48980" rIns="97960" bIns="4898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722" y="5395115"/>
            <a:ext cx="5524182" cy="4413056"/>
          </a:xfrm>
          <a:prstGeom prst="rect">
            <a:avLst/>
          </a:prstGeom>
        </p:spPr>
        <p:txBody>
          <a:bodyPr vert="horz" lIns="97960" tIns="48980" rIns="97960" bIns="489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648161"/>
            <a:ext cx="2992066" cy="561177"/>
          </a:xfrm>
          <a:prstGeom prst="rect">
            <a:avLst/>
          </a:prstGeom>
        </p:spPr>
        <p:txBody>
          <a:bodyPr vert="horz" lIns="97960" tIns="48980" rIns="97960" bIns="48980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1967" y="10648161"/>
            <a:ext cx="2992066" cy="561177"/>
          </a:xfrm>
          <a:prstGeom prst="rect">
            <a:avLst/>
          </a:prstGeom>
        </p:spPr>
        <p:txBody>
          <a:bodyPr vert="horz" lIns="97960" tIns="48980" rIns="97960" bIns="48980" rtlCol="0" anchor="b"/>
          <a:lstStyle>
            <a:lvl1pPr algn="r">
              <a:defRPr sz="1300"/>
            </a:lvl1pPr>
          </a:lstStyle>
          <a:p>
            <a:fld id="{6C336683-03E2-4DD7-B49C-75272E08CB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39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93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30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265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7451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119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794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0739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7764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59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4146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4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23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38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40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7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7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2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92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8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035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97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58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47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6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238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476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07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6762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82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12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ACDC-FFEB-4931-8272-A0BC8AF79282}" type="datetimeFigureOut">
              <a:rPr lang="id-ID" smtClean="0"/>
              <a:t>31/12/2025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034C-F074-4ECD-9E7D-6AB3513953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2461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7BDB7C-FFBE-4EF3-8033-A4C7A49E26C1}" type="datetimeFigureOut">
              <a:rPr lang="id-ID" smtClean="0">
                <a:solidFill>
                  <a:prstClr val="black"/>
                </a:solidFill>
              </a:rPr>
              <a:pPr/>
              <a:t>31/12/2025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0F8814-09FD-47DF-88CA-05065C1F266A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669008"/>
            <a:ext cx="12192000" cy="457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83403" y="6037696"/>
            <a:ext cx="409957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2000" b="1" i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fornian FB" panose="0207040306080B030204" pitchFamily="18" charset="0"/>
                <a:cs typeface="Arabic Typesetting" panose="03020402040406030203" pitchFamily="66" charset="-78"/>
              </a:rPr>
              <a:t>Sirkandi</a:t>
            </a:r>
            <a:r>
              <a:rPr lang="id-ID" sz="20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fornian FB" panose="0207040306080B030204" pitchFamily="18" charset="0"/>
                <a:cs typeface="Arabic Typesetting" panose="03020402040406030203" pitchFamily="66" charset="-78"/>
              </a:rPr>
              <a:t>, </a:t>
            </a:r>
            <a:r>
              <a:rPr lang="en-US" sz="20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fornian FB" panose="0207040306080B030204" pitchFamily="18" charset="0"/>
                <a:cs typeface="Arabic Typesetting" panose="03020402040406030203" pitchFamily="66" charset="-78"/>
              </a:rPr>
              <a:t>31 </a:t>
            </a:r>
            <a:r>
              <a:rPr lang="en-US" sz="2000" b="1" i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fornian FB" panose="0207040306080B030204" pitchFamily="18" charset="0"/>
                <a:cs typeface="Arabic Typesetting" panose="03020402040406030203" pitchFamily="66" charset="-78"/>
              </a:rPr>
              <a:t>Desember</a:t>
            </a:r>
            <a:r>
              <a:rPr lang="en-US" sz="20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fornian FB" panose="0207040306080B030204" pitchFamily="18" charset="0"/>
                <a:cs typeface="Arabic Typesetting" panose="03020402040406030203" pitchFamily="66" charset="-78"/>
              </a:rPr>
              <a:t> 2025</a:t>
            </a:r>
            <a:endParaRPr lang="id-ID" sz="20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fornian FB" panose="0207040306080B03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18" name="AutoShape 5" descr="Tangan Menunjuk Png , Transparent Cartoon, Free Clipart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12125324" y="6437806"/>
            <a:ext cx="1506191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2000" b="1" i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Mari Bersama </a:t>
            </a:r>
            <a:r>
              <a:rPr lang="en-US" sz="2000" b="1" i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Membangun</a:t>
            </a:r>
            <a:r>
              <a:rPr lang="en-US" sz="2000" b="1" i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Desa</a:t>
            </a:r>
            <a:r>
              <a:rPr lang="en-US" sz="2000" b="1" i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Sirkandi</a:t>
            </a:r>
            <a:r>
              <a:rPr lang="en-US" sz="2000" b="1" i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Mewujudkan</a:t>
            </a:r>
            <a:r>
              <a:rPr lang="en-US" sz="2000" b="1" i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Desa</a:t>
            </a:r>
            <a:r>
              <a:rPr lang="en-US" sz="2000" b="1" i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2000" b="1" i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Bedikari</a:t>
            </a:r>
            <a:r>
              <a:rPr lang="en-US" sz="2000" b="1" i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dan Sejahtera…..!!!</a:t>
            </a:r>
            <a:r>
              <a:rPr lang="id-ID" sz="2000" b="1" u="sng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 </a:t>
            </a:r>
            <a:endParaRPr lang="id-ID" sz="2000" b="1" u="sng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F2876-8B5D-08C8-C4B2-D9BE45DA4FDA}"/>
              </a:ext>
            </a:extLst>
          </p:cNvPr>
          <p:cNvSpPr/>
          <p:nvPr/>
        </p:nvSpPr>
        <p:spPr>
          <a:xfrm>
            <a:off x="-63923" y="2203559"/>
            <a:ext cx="1210310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857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MUSYAWARAH</a:t>
            </a:r>
          </a:p>
          <a:p>
            <a:pPr algn="ctr"/>
            <a:endParaRPr lang="en-US" sz="2800" b="1" dirty="0">
              <a:ln w="2857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n-US" sz="4400" b="1" dirty="0">
                <a:ln w="2857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PENETAPAN APBDESA SIRKANDI TAHUN ANGGARAN 2026</a:t>
            </a:r>
            <a:endParaRPr lang="en-US" sz="6000" b="1" dirty="0">
              <a:ln w="2857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F22133E2-5AE0-3EE0-3D9F-EAC8EB12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003"/>
            <a:ext cx="1091189" cy="144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E65D98-CBD6-2AC2-351D-1B7B4A424C5A}"/>
              </a:ext>
            </a:extLst>
          </p:cNvPr>
          <p:cNvSpPr/>
          <p:nvPr/>
        </p:nvSpPr>
        <p:spPr>
          <a:xfrm>
            <a:off x="1920747" y="49926"/>
            <a:ext cx="81676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PEMERINTAH KABUPATEN BANJARNEGARA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76F75-A2BF-9740-0BBB-89B46E3F7769}"/>
              </a:ext>
            </a:extLst>
          </p:cNvPr>
          <p:cNvSpPr/>
          <p:nvPr/>
        </p:nvSpPr>
        <p:spPr>
          <a:xfrm>
            <a:off x="2522577" y="404525"/>
            <a:ext cx="6963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KECAMATAN PURWAREJA KLAMPOK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F9007C-41BC-4A00-5236-6EFE204A068B}"/>
              </a:ext>
            </a:extLst>
          </p:cNvPr>
          <p:cNvSpPr/>
          <p:nvPr/>
        </p:nvSpPr>
        <p:spPr>
          <a:xfrm>
            <a:off x="3353225" y="731591"/>
            <a:ext cx="530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KEPALA DESA SIRKANDI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29A389-C668-6BC8-7D4E-49AF4729EB3E}"/>
              </a:ext>
            </a:extLst>
          </p:cNvPr>
          <p:cNvSpPr/>
          <p:nvPr/>
        </p:nvSpPr>
        <p:spPr>
          <a:xfrm>
            <a:off x="2896076" y="1148857"/>
            <a:ext cx="61831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Alamat   :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Jln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Prapatan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No. 1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Sirkandi</a:t>
            </a:r>
            <a:r>
              <a:rPr lang="id-ID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Purwareja Klampok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53474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18323B-F2C8-1EE8-EB86-E23BFF03D945}"/>
              </a:ext>
            </a:extLst>
          </p:cNvPr>
          <p:cNvSpPr/>
          <p:nvPr/>
        </p:nvSpPr>
        <p:spPr>
          <a:xfrm>
            <a:off x="2566560" y="1357116"/>
            <a:ext cx="68624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e-mail : sirkandi1@gmail.com web : </a:t>
            </a:r>
            <a:r>
              <a:rPr lang="id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pemdessirkandi.id </a:t>
            </a:r>
            <a:r>
              <a:rPr lang="id-ID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Telp. (0286) 476704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dvAuto="500"/>
      <p:bldP spid="26" grpId="0" build="p" advAuto="5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902F5-07CF-C6FC-3359-BE75FFEC1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531BF-783B-F8EF-1E44-EFB9C48CF9EF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545A1F-A32D-5327-A546-3BB0FE59BD44}"/>
              </a:ext>
            </a:extLst>
          </p:cNvPr>
          <p:cNvSpPr txBox="1"/>
          <p:nvPr/>
        </p:nvSpPr>
        <p:spPr>
          <a:xfrm>
            <a:off x="404865" y="285208"/>
            <a:ext cx="11382269" cy="187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BIDANG 3 / PEMBINAAN KEMASYARAKATAN</a:t>
            </a:r>
          </a:p>
          <a:p>
            <a:pPr lvl="0" algn="just" rtl="0">
              <a:lnSpc>
                <a:spcPct val="150000"/>
              </a:lnSpc>
            </a:pPr>
            <a:endParaRPr lang="en-ID" sz="2800" b="1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Kelembagaan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Masyarakat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DE7131-60C0-62A6-3701-F7DB45B2F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35714"/>
              </p:ext>
            </p:extLst>
          </p:nvPr>
        </p:nvGraphicFramePr>
        <p:xfrm>
          <a:off x="271408" y="2495550"/>
          <a:ext cx="11515726" cy="1609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797">
                  <a:extLst>
                    <a:ext uri="{9D8B030D-6E8A-4147-A177-3AD203B41FA5}">
                      <a16:colId xmlns:a16="http://schemas.microsoft.com/office/drawing/2014/main" val="1653572677"/>
                    </a:ext>
                  </a:extLst>
                </a:gridCol>
                <a:gridCol w="2839904">
                  <a:extLst>
                    <a:ext uri="{9D8B030D-6E8A-4147-A177-3AD203B41FA5}">
                      <a16:colId xmlns:a16="http://schemas.microsoft.com/office/drawing/2014/main" val="2489676529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80058363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135008995"/>
                    </a:ext>
                  </a:extLst>
                </a:gridCol>
                <a:gridCol w="1162697">
                  <a:extLst>
                    <a:ext uri="{9D8B030D-6E8A-4147-A177-3AD203B41FA5}">
                      <a16:colId xmlns:a16="http://schemas.microsoft.com/office/drawing/2014/main" val="956224765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2059722598"/>
                    </a:ext>
                  </a:extLst>
                </a:gridCol>
                <a:gridCol w="1304441">
                  <a:extLst>
                    <a:ext uri="{9D8B030D-6E8A-4147-A177-3AD203B41FA5}">
                      <a16:colId xmlns:a16="http://schemas.microsoft.com/office/drawing/2014/main" val="3735384267"/>
                    </a:ext>
                  </a:extLst>
                </a:gridCol>
                <a:gridCol w="1076809">
                  <a:extLst>
                    <a:ext uri="{9D8B030D-6E8A-4147-A177-3AD203B41FA5}">
                      <a16:colId xmlns:a16="http://schemas.microsoft.com/office/drawing/2014/main" val="31323579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84575355"/>
                    </a:ext>
                  </a:extLst>
                </a:gridCol>
              </a:tblGrid>
              <a:tr h="80486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3.04.03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Biaya Oprasional PKK</a:t>
                      </a:r>
                      <a:endParaRPr lang="en-ID" sz="18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SDGs Ke 18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Kader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12 Bulan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30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Januari-Desember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           6.000.000 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SILPA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3895351655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3.04.93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Pertemuan Rutin Sub PPKBD</a:t>
                      </a:r>
                      <a:endParaRPr lang="en-ID" sz="18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SDGs Ke 18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Kader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12 Bulan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10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Januari-Desember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           1.500.000 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DD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135440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2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BC8CF-0DDB-F5B2-4B1E-1BE9EAE94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25A47-7600-BAB1-5276-7BF4BC5C5373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52865-1090-EE72-F5F0-A5B016703ED8}"/>
              </a:ext>
            </a:extLst>
          </p:cNvPr>
          <p:cNvSpPr txBox="1"/>
          <p:nvPr/>
        </p:nvSpPr>
        <p:spPr>
          <a:xfrm>
            <a:off x="404865" y="236650"/>
            <a:ext cx="11382269" cy="2334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BIDANG 4 / PEMBERDAYAAN MASYARAKAT</a:t>
            </a: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BIDANG PERTANIAN DAN PETERNAKAN (PEMELIHARAN TANAMAN ALOVERA, DURIAN, PENGADAAN SAPI)</a:t>
            </a: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D" sz="2400" b="1" kern="1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89B3CA-2DC7-774D-9659-6DA068494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05172"/>
              </p:ext>
            </p:extLst>
          </p:nvPr>
        </p:nvGraphicFramePr>
        <p:xfrm>
          <a:off x="561974" y="2179638"/>
          <a:ext cx="11068049" cy="1992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527">
                  <a:extLst>
                    <a:ext uri="{9D8B030D-6E8A-4147-A177-3AD203B41FA5}">
                      <a16:colId xmlns:a16="http://schemas.microsoft.com/office/drawing/2014/main" val="1247256648"/>
                    </a:ext>
                  </a:extLst>
                </a:gridCol>
                <a:gridCol w="2927629">
                  <a:extLst>
                    <a:ext uri="{9D8B030D-6E8A-4147-A177-3AD203B41FA5}">
                      <a16:colId xmlns:a16="http://schemas.microsoft.com/office/drawing/2014/main" val="1537114690"/>
                    </a:ext>
                  </a:extLst>
                </a:gridCol>
                <a:gridCol w="1603489">
                  <a:extLst>
                    <a:ext uri="{9D8B030D-6E8A-4147-A177-3AD203B41FA5}">
                      <a16:colId xmlns:a16="http://schemas.microsoft.com/office/drawing/2014/main" val="2071027727"/>
                    </a:ext>
                  </a:extLst>
                </a:gridCol>
                <a:gridCol w="909110">
                  <a:extLst>
                    <a:ext uri="{9D8B030D-6E8A-4147-A177-3AD203B41FA5}">
                      <a16:colId xmlns:a16="http://schemas.microsoft.com/office/drawing/2014/main" val="174551645"/>
                    </a:ext>
                  </a:extLst>
                </a:gridCol>
                <a:gridCol w="750377">
                  <a:extLst>
                    <a:ext uri="{9D8B030D-6E8A-4147-A177-3AD203B41FA5}">
                      <a16:colId xmlns:a16="http://schemas.microsoft.com/office/drawing/2014/main" val="1184440568"/>
                    </a:ext>
                  </a:extLst>
                </a:gridCol>
                <a:gridCol w="721515">
                  <a:extLst>
                    <a:ext uri="{9D8B030D-6E8A-4147-A177-3AD203B41FA5}">
                      <a16:colId xmlns:a16="http://schemas.microsoft.com/office/drawing/2014/main" val="3566995214"/>
                    </a:ext>
                  </a:extLst>
                </a:gridCol>
                <a:gridCol w="1053413">
                  <a:extLst>
                    <a:ext uri="{9D8B030D-6E8A-4147-A177-3AD203B41FA5}">
                      <a16:colId xmlns:a16="http://schemas.microsoft.com/office/drawing/2014/main" val="3447023954"/>
                    </a:ext>
                  </a:extLst>
                </a:gridCol>
                <a:gridCol w="1298728">
                  <a:extLst>
                    <a:ext uri="{9D8B030D-6E8A-4147-A177-3AD203B41FA5}">
                      <a16:colId xmlns:a16="http://schemas.microsoft.com/office/drawing/2014/main" val="3786101323"/>
                    </a:ext>
                  </a:extLst>
                </a:gridCol>
                <a:gridCol w="981261">
                  <a:extLst>
                    <a:ext uri="{9D8B030D-6E8A-4147-A177-3AD203B41FA5}">
                      <a16:colId xmlns:a16="http://schemas.microsoft.com/office/drawing/2014/main" val="2241145403"/>
                    </a:ext>
                  </a:extLst>
                </a:gridCol>
              </a:tblGrid>
              <a:tr h="4980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4.02.02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Budidaya Ikan Lele Bioflok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SDGs Ke 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Peternak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1 Ls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3000 </a:t>
                      </a:r>
                      <a:r>
                        <a:rPr lang="en-ID" sz="1600" u="none" strike="noStrike" dirty="0" err="1">
                          <a:effectLst/>
                        </a:rPr>
                        <a:t>Ekor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Agustus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 22.500.000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DD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3930941395"/>
                  </a:ext>
                </a:extLst>
              </a:tr>
              <a:tr h="4980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4.02.03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Pemeliharaan Tanaman Alovera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SDGs Ke 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Petani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1 Tahun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2000 Pohon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Januari-Desember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   9.200.000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DD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1379332062"/>
                  </a:ext>
                </a:extLst>
              </a:tr>
              <a:tr h="4980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4.02.03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Pengadaan Hewan Sapi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SDGs Ke 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Petani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1 Ls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1 Ekor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Februari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17.520.747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SILPA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3164846079"/>
                  </a:ext>
                </a:extLst>
              </a:tr>
              <a:tr h="4980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4.02.03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Pemeliharaan Tanaman Durian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SDGs Ke 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 err="1">
                          <a:effectLst/>
                        </a:rPr>
                        <a:t>Petani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1 </a:t>
                      </a:r>
                      <a:r>
                        <a:rPr lang="en-ID" sz="1600" u="none" strike="noStrike" dirty="0" err="1">
                          <a:effectLst/>
                        </a:rPr>
                        <a:t>Tahun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100 Pohon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Januari-Desember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19.460.000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DD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1877503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8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58A61-4E51-B74B-C22C-660468925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730C4-3B3E-B40A-7E05-1EFA0214A375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AB17C-08B8-D137-8E01-9EAE4C8B6387}"/>
              </a:ext>
            </a:extLst>
          </p:cNvPr>
          <p:cNvSpPr txBox="1"/>
          <p:nvPr/>
        </p:nvSpPr>
        <p:spPr>
          <a:xfrm>
            <a:off x="404865" y="236650"/>
            <a:ext cx="11382269" cy="122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BIDANG 4 / PEMBERDAYAAN MASYARAKAT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Peningkatan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Kapasitas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Aparatur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Negara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A95115-1AA5-784B-CFE8-84A74DED5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94026"/>
              </p:ext>
            </p:extLst>
          </p:nvPr>
        </p:nvGraphicFramePr>
        <p:xfrm>
          <a:off x="257176" y="1576388"/>
          <a:ext cx="11529960" cy="3338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55">
                  <a:extLst>
                    <a:ext uri="{9D8B030D-6E8A-4147-A177-3AD203B41FA5}">
                      <a16:colId xmlns:a16="http://schemas.microsoft.com/office/drawing/2014/main" val="1535486143"/>
                    </a:ext>
                  </a:extLst>
                </a:gridCol>
                <a:gridCol w="3505594">
                  <a:extLst>
                    <a:ext uri="{9D8B030D-6E8A-4147-A177-3AD203B41FA5}">
                      <a16:colId xmlns:a16="http://schemas.microsoft.com/office/drawing/2014/main" val="190148608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425708661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79451320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67686882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97732936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617599583"/>
                    </a:ext>
                  </a:extLst>
                </a:gridCol>
                <a:gridCol w="1011324">
                  <a:extLst>
                    <a:ext uri="{9D8B030D-6E8A-4147-A177-3AD203B41FA5}">
                      <a16:colId xmlns:a16="http://schemas.microsoft.com/office/drawing/2014/main" val="4008663912"/>
                    </a:ext>
                  </a:extLst>
                </a:gridCol>
                <a:gridCol w="1022212">
                  <a:extLst>
                    <a:ext uri="{9D8B030D-6E8A-4147-A177-3AD203B41FA5}">
                      <a16:colId xmlns:a16="http://schemas.microsoft.com/office/drawing/2014/main" val="96111939"/>
                    </a:ext>
                  </a:extLst>
                </a:gridCol>
              </a:tblGrid>
              <a:tr h="9528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4.03.98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 dirty="0" err="1">
                          <a:effectLst/>
                        </a:rPr>
                        <a:t>Pelatihan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Kesiapsiagaan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Bencana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SDGs Ke 11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 err="1">
                          <a:effectLst/>
                        </a:rPr>
                        <a:t>Linmas</a:t>
                      </a:r>
                      <a:r>
                        <a:rPr lang="en-ID" sz="1400" u="none" strike="noStrike" dirty="0">
                          <a:effectLst/>
                        </a:rPr>
                        <a:t> dan </a:t>
                      </a:r>
                      <a:r>
                        <a:rPr lang="en-ID" sz="1400" u="none" strike="noStrike" dirty="0" err="1">
                          <a:effectLst/>
                        </a:rPr>
                        <a:t>Karangtaruna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2 Hari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55 Org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Mei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         24.000.000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DD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1482044092"/>
                  </a:ext>
                </a:extLst>
              </a:tr>
              <a:tr h="9528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4.03.96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SID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SDGs Ke 4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Kades dan </a:t>
                      </a:r>
                      <a:r>
                        <a:rPr lang="en-ID" sz="1400" u="none" strike="noStrike" dirty="0" err="1">
                          <a:effectLst/>
                        </a:rPr>
                        <a:t>Perangkat</a:t>
                      </a:r>
                      <a:r>
                        <a:rPr lang="en-ID" sz="1400" u="none" strike="noStrike" dirty="0">
                          <a:effectLst/>
                        </a:rPr>
                        <a:t> Desa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2 Hari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15 Org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Maret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         30.000.000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SILPA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4059854567"/>
                  </a:ext>
                </a:extLst>
              </a:tr>
              <a:tr h="4799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4.03.98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 dirty="0" err="1">
                          <a:effectLst/>
                        </a:rPr>
                        <a:t>Pelatihan</a:t>
                      </a:r>
                      <a:r>
                        <a:rPr lang="en-ID" sz="1600" u="none" strike="noStrike" dirty="0">
                          <a:effectLst/>
                        </a:rPr>
                        <a:t> DESTANA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SDGs Ke 11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Ls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Ls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Ls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Ls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         3.000.000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SILPA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664752577"/>
                  </a:ext>
                </a:extLst>
              </a:tr>
              <a:tr h="9528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4.03.90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 dirty="0" err="1">
                          <a:effectLst/>
                        </a:rPr>
                        <a:t>Pelatihan</a:t>
                      </a:r>
                      <a:r>
                        <a:rPr lang="en-ID" sz="1600" u="none" strike="noStrike" dirty="0">
                          <a:effectLst/>
                        </a:rPr>
                        <a:t> TUSI Kades dan </a:t>
                      </a:r>
                      <a:r>
                        <a:rPr lang="en-ID" sz="1600" u="none" strike="noStrike" dirty="0" err="1">
                          <a:effectLst/>
                        </a:rPr>
                        <a:t>Perangkat</a:t>
                      </a:r>
                      <a:r>
                        <a:rPr lang="en-ID" sz="1600" u="none" strike="noStrike" dirty="0">
                          <a:effectLst/>
                        </a:rPr>
                        <a:t> Desa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Kades dan </a:t>
                      </a:r>
                      <a:r>
                        <a:rPr lang="en-ID" sz="1400" u="none" strike="noStrike" dirty="0" err="1">
                          <a:effectLst/>
                        </a:rPr>
                        <a:t>Perangkat</a:t>
                      </a:r>
                      <a:r>
                        <a:rPr lang="en-ID" sz="1400" u="none" strike="noStrike" dirty="0">
                          <a:effectLst/>
                        </a:rPr>
                        <a:t> Desa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3 Hari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14 Orang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Februari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 17.000.000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SILPA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65575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1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E406B-13AE-043E-1367-E938BD34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CD422A-8AA8-EB66-D3E6-896355D60BE2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B56C6F-A88D-5E44-6503-E63F21D6FE70}"/>
              </a:ext>
            </a:extLst>
          </p:cNvPr>
          <p:cNvSpPr txBox="1"/>
          <p:nvPr/>
        </p:nvSpPr>
        <p:spPr>
          <a:xfrm>
            <a:off x="404865" y="236650"/>
            <a:ext cx="11382269" cy="17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BIDANG 4 / PEMBERDAYAAN MASYARAKAT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Pemberdayaan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Perempuan,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Perlindungan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Anak dan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Keluarga</a:t>
            </a:r>
            <a:endParaRPr lang="en-ID" sz="2400" b="1" kern="1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E74F4F-A372-AAB8-8E73-88DF53C72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97591"/>
              </p:ext>
            </p:extLst>
          </p:nvPr>
        </p:nvGraphicFramePr>
        <p:xfrm>
          <a:off x="404863" y="2017650"/>
          <a:ext cx="11653787" cy="3954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057">
                  <a:extLst>
                    <a:ext uri="{9D8B030D-6E8A-4147-A177-3AD203B41FA5}">
                      <a16:colId xmlns:a16="http://schemas.microsoft.com/office/drawing/2014/main" val="2189035257"/>
                    </a:ext>
                  </a:extLst>
                </a:gridCol>
                <a:gridCol w="3262980">
                  <a:extLst>
                    <a:ext uri="{9D8B030D-6E8A-4147-A177-3AD203B41FA5}">
                      <a16:colId xmlns:a16="http://schemas.microsoft.com/office/drawing/2014/main" val="3660632645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52948463"/>
                    </a:ext>
                  </a:extLst>
                </a:gridCol>
                <a:gridCol w="1341203">
                  <a:extLst>
                    <a:ext uri="{9D8B030D-6E8A-4147-A177-3AD203B41FA5}">
                      <a16:colId xmlns:a16="http://schemas.microsoft.com/office/drawing/2014/main" val="1571495213"/>
                    </a:ext>
                  </a:extLst>
                </a:gridCol>
                <a:gridCol w="790088">
                  <a:extLst>
                    <a:ext uri="{9D8B030D-6E8A-4147-A177-3AD203B41FA5}">
                      <a16:colId xmlns:a16="http://schemas.microsoft.com/office/drawing/2014/main" val="3932269777"/>
                    </a:ext>
                  </a:extLst>
                </a:gridCol>
                <a:gridCol w="759699">
                  <a:extLst>
                    <a:ext uri="{9D8B030D-6E8A-4147-A177-3AD203B41FA5}">
                      <a16:colId xmlns:a16="http://schemas.microsoft.com/office/drawing/2014/main" val="2492653751"/>
                    </a:ext>
                  </a:extLst>
                </a:gridCol>
                <a:gridCol w="1328585">
                  <a:extLst>
                    <a:ext uri="{9D8B030D-6E8A-4147-A177-3AD203B41FA5}">
                      <a16:colId xmlns:a16="http://schemas.microsoft.com/office/drawing/2014/main" val="2767709274"/>
                    </a:ext>
                  </a:extLst>
                </a:gridCol>
                <a:gridCol w="1148034">
                  <a:extLst>
                    <a:ext uri="{9D8B030D-6E8A-4147-A177-3AD203B41FA5}">
                      <a16:colId xmlns:a16="http://schemas.microsoft.com/office/drawing/2014/main" val="1048970270"/>
                    </a:ext>
                  </a:extLst>
                </a:gridCol>
                <a:gridCol w="1033191">
                  <a:extLst>
                    <a:ext uri="{9D8B030D-6E8A-4147-A177-3AD203B41FA5}">
                      <a16:colId xmlns:a16="http://schemas.microsoft.com/office/drawing/2014/main" val="3307890035"/>
                    </a:ext>
                  </a:extLst>
                </a:gridCol>
              </a:tblGrid>
              <a:tr h="8447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4.04.02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 dirty="0" err="1">
                          <a:effectLst/>
                        </a:rPr>
                        <a:t>Pelatihan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Perlindungan</a:t>
                      </a:r>
                      <a:r>
                        <a:rPr lang="en-ID" sz="1600" u="none" strike="noStrike" dirty="0">
                          <a:effectLst/>
                        </a:rPr>
                        <a:t> Anak/Parenting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SDGs Ke 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Pasutri dan Ibu Hamil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 Hari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30 Org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Mei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   6.000.000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1831804558"/>
                  </a:ext>
                </a:extLst>
              </a:tr>
              <a:tr h="8447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4.04.95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 dirty="0" err="1">
                          <a:effectLst/>
                        </a:rPr>
                        <a:t>Oprasional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Posyandu</a:t>
                      </a:r>
                      <a:r>
                        <a:rPr lang="en-ID" sz="1600" u="none" strike="noStrike" dirty="0">
                          <a:effectLst/>
                        </a:rPr>
                        <a:t> ILP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Posyandu ILP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14 Posyandu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Januari-Desember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   7.000.000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1999862401"/>
                  </a:ext>
                </a:extLst>
              </a:tr>
              <a:tr h="5662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4.04.96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 dirty="0" err="1">
                          <a:effectLst/>
                        </a:rPr>
                        <a:t>Bantuan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Insentif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Pengajar</a:t>
                      </a:r>
                      <a:r>
                        <a:rPr lang="es-ES" sz="1600" u="none" strike="noStrike" dirty="0">
                          <a:effectLst/>
                        </a:rPr>
                        <a:t> PAUD dan TK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Pengajar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Ls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Januari-Desember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 32.400.000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4280072233"/>
                  </a:ext>
                </a:extLst>
              </a:tr>
              <a:tr h="5662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4.04.96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 dirty="0" err="1">
                          <a:effectLst/>
                        </a:rPr>
                        <a:t>Insentif</a:t>
                      </a:r>
                      <a:r>
                        <a:rPr lang="en-ID" sz="1600" u="none" strike="noStrike" dirty="0">
                          <a:effectLst/>
                        </a:rPr>
                        <a:t> Kader ILP/</a:t>
                      </a:r>
                      <a:r>
                        <a:rPr lang="en-ID" sz="1600" u="none" strike="noStrike" dirty="0" err="1">
                          <a:effectLst/>
                        </a:rPr>
                        <a:t>Posyandu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Kader ILP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24 Keg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78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Januari-Desember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 93.600.000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824813518"/>
                  </a:ext>
                </a:extLst>
              </a:tr>
              <a:tr h="5662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4.04.96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l-NL" sz="1600" u="none" strike="noStrike" dirty="0">
                          <a:effectLst/>
                        </a:rPr>
                        <a:t>Insentif Kader SKD dan Sub SKD</a:t>
                      </a:r>
                      <a:endParaRPr lang="nl-NL" sz="16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Kader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6 Org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Januari - Desember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   3.560.000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4270294044"/>
                  </a:ext>
                </a:extLst>
              </a:tr>
              <a:tr h="5662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4.04.98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 dirty="0" err="1">
                          <a:effectLst/>
                        </a:rPr>
                        <a:t>Tunjangan</a:t>
                      </a:r>
                      <a:r>
                        <a:rPr lang="en-ID" sz="1600" u="none" strike="noStrike" dirty="0">
                          <a:effectLst/>
                        </a:rPr>
                        <a:t> BPJS </a:t>
                      </a:r>
                      <a:r>
                        <a:rPr lang="en-ID" sz="1600" u="none" strike="noStrike" dirty="0" err="1">
                          <a:effectLst/>
                        </a:rPr>
                        <a:t>Ketenagakerjaan</a:t>
                      </a:r>
                      <a:r>
                        <a:rPr lang="en-ID" sz="1600" u="none" strike="noStrike" dirty="0">
                          <a:effectLst/>
                        </a:rPr>
                        <a:t> LKD</a:t>
                      </a:r>
                      <a:endParaRPr lang="en-ID" sz="16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Desa </a:t>
                      </a:r>
                      <a:r>
                        <a:rPr lang="en-ID" sz="1400" u="none" strike="noStrike" dirty="0" err="1">
                          <a:effectLst/>
                        </a:rPr>
                        <a:t>Sirkandi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12 </a:t>
                      </a:r>
                      <a:r>
                        <a:rPr lang="en-ID" sz="1400" u="none" strike="noStrike" dirty="0" err="1">
                          <a:effectLst/>
                        </a:rPr>
                        <a:t>Bln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Januari - Desember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   5.000.000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PBH</a:t>
                      </a:r>
                      <a:endParaRPr lang="en-ID" sz="14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1951088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BDA2-094F-6F27-C56B-B68B0A376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3216BF-EF05-4EAF-B8D7-660CE2795AB2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AC695-BAA4-0C51-7F8C-ADD2A99F1856}"/>
              </a:ext>
            </a:extLst>
          </p:cNvPr>
          <p:cNvSpPr txBox="1"/>
          <p:nvPr/>
        </p:nvSpPr>
        <p:spPr>
          <a:xfrm>
            <a:off x="404865" y="236650"/>
            <a:ext cx="11382269" cy="122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BIDANG 4 / PEMBERDAYAAN MASYARAKAT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Koperasi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Usaha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Mikro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Kecil dan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Menengah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(UMKM)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3D2A71-A1B1-D38C-AC69-5B5BC489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23180"/>
              </p:ext>
            </p:extLst>
          </p:nvPr>
        </p:nvGraphicFramePr>
        <p:xfrm>
          <a:off x="404865" y="1681163"/>
          <a:ext cx="10806058" cy="1566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233">
                  <a:extLst>
                    <a:ext uri="{9D8B030D-6E8A-4147-A177-3AD203B41FA5}">
                      <a16:colId xmlns:a16="http://schemas.microsoft.com/office/drawing/2014/main" val="3361873136"/>
                    </a:ext>
                  </a:extLst>
                </a:gridCol>
                <a:gridCol w="3964930">
                  <a:extLst>
                    <a:ext uri="{9D8B030D-6E8A-4147-A177-3AD203B41FA5}">
                      <a16:colId xmlns:a16="http://schemas.microsoft.com/office/drawing/2014/main" val="1854894051"/>
                    </a:ext>
                  </a:extLst>
                </a:gridCol>
                <a:gridCol w="1137480">
                  <a:extLst>
                    <a:ext uri="{9D8B030D-6E8A-4147-A177-3AD203B41FA5}">
                      <a16:colId xmlns:a16="http://schemas.microsoft.com/office/drawing/2014/main" val="2826205991"/>
                    </a:ext>
                  </a:extLst>
                </a:gridCol>
                <a:gridCol w="1023732">
                  <a:extLst>
                    <a:ext uri="{9D8B030D-6E8A-4147-A177-3AD203B41FA5}">
                      <a16:colId xmlns:a16="http://schemas.microsoft.com/office/drawing/2014/main" val="1522787052"/>
                    </a:ext>
                  </a:extLst>
                </a:gridCol>
                <a:gridCol w="1186229">
                  <a:extLst>
                    <a:ext uri="{9D8B030D-6E8A-4147-A177-3AD203B41FA5}">
                      <a16:colId xmlns:a16="http://schemas.microsoft.com/office/drawing/2014/main" val="1052226941"/>
                    </a:ext>
                  </a:extLst>
                </a:gridCol>
                <a:gridCol w="1462474">
                  <a:extLst>
                    <a:ext uri="{9D8B030D-6E8A-4147-A177-3AD203B41FA5}">
                      <a16:colId xmlns:a16="http://schemas.microsoft.com/office/drawing/2014/main" val="2085192922"/>
                    </a:ext>
                  </a:extLst>
                </a:gridCol>
                <a:gridCol w="1104980">
                  <a:extLst>
                    <a:ext uri="{9D8B030D-6E8A-4147-A177-3AD203B41FA5}">
                      <a16:colId xmlns:a16="http://schemas.microsoft.com/office/drawing/2014/main" val="4283354672"/>
                    </a:ext>
                  </a:extLst>
                </a:gridCol>
              </a:tblGrid>
              <a:tr h="15668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4.05.92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2400" u="none" strike="noStrike" dirty="0" err="1">
                          <a:effectLst/>
                        </a:rPr>
                        <a:t>Jaminan</a:t>
                      </a:r>
                      <a:r>
                        <a:rPr lang="en-ID" sz="2400" u="none" strike="noStrike" dirty="0">
                          <a:effectLst/>
                        </a:rPr>
                        <a:t> </a:t>
                      </a:r>
                      <a:r>
                        <a:rPr lang="en-ID" sz="2400" u="none" strike="noStrike" dirty="0" err="1">
                          <a:effectLst/>
                        </a:rPr>
                        <a:t>Koperasi</a:t>
                      </a:r>
                      <a:r>
                        <a:rPr lang="en-ID" sz="2400" u="none" strike="noStrike" dirty="0">
                          <a:effectLst/>
                        </a:rPr>
                        <a:t> Merah Putih</a:t>
                      </a:r>
                      <a:endParaRPr lang="en-ID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SDGs Ke 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KOPDES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Januari - </a:t>
                      </a:r>
                      <a:r>
                        <a:rPr lang="en-ID" sz="1800" u="none" strike="noStrike" dirty="0" err="1">
                          <a:effectLst/>
                        </a:rPr>
                        <a:t>Desember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       150.000.000 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DD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30031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037B-8C27-FFCD-AAC4-7F90596F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20DCFF-12F6-CF36-4927-2CCDAA2070E2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31391-EC44-8782-0C4A-484B169CD910}"/>
              </a:ext>
            </a:extLst>
          </p:cNvPr>
          <p:cNvSpPr txBox="1"/>
          <p:nvPr/>
        </p:nvSpPr>
        <p:spPr>
          <a:xfrm>
            <a:off x="404865" y="236650"/>
            <a:ext cx="11382269" cy="122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BIDANG 4 / PEMBERDAYAAN MASYARAKAT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Dukungan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Penanaman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6F8FF0-EC26-0092-9940-49E0A39E5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80447"/>
              </p:ext>
            </p:extLst>
          </p:nvPr>
        </p:nvGraphicFramePr>
        <p:xfrm>
          <a:off x="404865" y="1619249"/>
          <a:ext cx="11234684" cy="2333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1717">
                  <a:extLst>
                    <a:ext uri="{9D8B030D-6E8A-4147-A177-3AD203B41FA5}">
                      <a16:colId xmlns:a16="http://schemas.microsoft.com/office/drawing/2014/main" val="1841231009"/>
                    </a:ext>
                  </a:extLst>
                </a:gridCol>
                <a:gridCol w="4630512">
                  <a:extLst>
                    <a:ext uri="{9D8B030D-6E8A-4147-A177-3AD203B41FA5}">
                      <a16:colId xmlns:a16="http://schemas.microsoft.com/office/drawing/2014/main" val="1253249390"/>
                    </a:ext>
                  </a:extLst>
                </a:gridCol>
                <a:gridCol w="1328426">
                  <a:extLst>
                    <a:ext uri="{9D8B030D-6E8A-4147-A177-3AD203B41FA5}">
                      <a16:colId xmlns:a16="http://schemas.microsoft.com/office/drawing/2014/main" val="2453206459"/>
                    </a:ext>
                  </a:extLst>
                </a:gridCol>
                <a:gridCol w="1195584">
                  <a:extLst>
                    <a:ext uri="{9D8B030D-6E8A-4147-A177-3AD203B41FA5}">
                      <a16:colId xmlns:a16="http://schemas.microsoft.com/office/drawing/2014/main" val="3841975168"/>
                    </a:ext>
                  </a:extLst>
                </a:gridCol>
                <a:gridCol w="1707975">
                  <a:extLst>
                    <a:ext uri="{9D8B030D-6E8A-4147-A177-3AD203B41FA5}">
                      <a16:colId xmlns:a16="http://schemas.microsoft.com/office/drawing/2014/main" val="4084745036"/>
                    </a:ext>
                  </a:extLst>
                </a:gridCol>
                <a:gridCol w="1290470">
                  <a:extLst>
                    <a:ext uri="{9D8B030D-6E8A-4147-A177-3AD203B41FA5}">
                      <a16:colId xmlns:a16="http://schemas.microsoft.com/office/drawing/2014/main" val="2502513688"/>
                    </a:ext>
                  </a:extLst>
                </a:gridCol>
              </a:tblGrid>
              <a:tr h="11668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4.06.93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Penyertaan Modal BUMDESMA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SDGs Ke 02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Bumdesma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           5.000.000 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DD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2185716840"/>
                  </a:ext>
                </a:extLst>
              </a:tr>
              <a:tr h="11668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4.06.93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n-NO" sz="2000" u="none" strike="noStrike">
                          <a:effectLst/>
                        </a:rPr>
                        <a:t>Penyertaan Modal BUMDES Nunggal Karep</a:t>
                      </a:r>
                      <a:endParaRPr lang="nn-NO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SDGs Ke 02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 dirty="0" err="1">
                          <a:effectLst/>
                        </a:rPr>
                        <a:t>Bumdes</a:t>
                      </a:r>
                      <a:r>
                        <a:rPr lang="en-ID" sz="2000" u="none" strike="noStrike" dirty="0">
                          <a:effectLst/>
                        </a:rPr>
                        <a:t> 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 dirty="0">
                          <a:effectLst/>
                        </a:rPr>
                        <a:t>       100.000.000 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 dirty="0">
                          <a:effectLst/>
                        </a:rPr>
                        <a:t>DD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3088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0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10F91-4359-419B-B63C-7451A7CAB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0C1F74-6B6F-95EC-7C6E-6AA39FD5000C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E36DA-DF3C-D342-D643-B96581DDD87A}"/>
              </a:ext>
            </a:extLst>
          </p:cNvPr>
          <p:cNvSpPr txBox="1"/>
          <p:nvPr/>
        </p:nvSpPr>
        <p:spPr>
          <a:xfrm>
            <a:off x="404865" y="847183"/>
            <a:ext cx="11382269" cy="187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BIDANG 5 / PENANGGULANGAN BENCANA, DARURAT, DAN MENDESAK DESA</a:t>
            </a: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BIDANG PENANGGULANGAN BENCANA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629635-56B1-8AB2-F00D-DA758B88C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65855"/>
              </p:ext>
            </p:extLst>
          </p:nvPr>
        </p:nvGraphicFramePr>
        <p:xfrm>
          <a:off x="404865" y="2720516"/>
          <a:ext cx="11001376" cy="1261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2946881647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93876613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618504665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681296105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715217645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1104560647"/>
                    </a:ext>
                  </a:extLst>
                </a:gridCol>
                <a:gridCol w="781051">
                  <a:extLst>
                    <a:ext uri="{9D8B030D-6E8A-4147-A177-3AD203B41FA5}">
                      <a16:colId xmlns:a16="http://schemas.microsoft.com/office/drawing/2014/main" val="886194968"/>
                    </a:ext>
                  </a:extLst>
                </a:gridCol>
              </a:tblGrid>
              <a:tr h="126182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5.01.01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2000" u="none" strike="noStrike" dirty="0" err="1">
                          <a:effectLst/>
                        </a:rPr>
                        <a:t>Penanggulangan</a:t>
                      </a:r>
                      <a:r>
                        <a:rPr lang="en-ID" sz="2000" u="none" strike="noStrike" dirty="0">
                          <a:effectLst/>
                        </a:rPr>
                        <a:t> </a:t>
                      </a:r>
                      <a:r>
                        <a:rPr lang="en-ID" sz="2000" u="none" strike="noStrike" dirty="0" err="1">
                          <a:effectLst/>
                        </a:rPr>
                        <a:t>Bencana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SDGs ke 13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 dirty="0">
                          <a:effectLst/>
                        </a:rPr>
                        <a:t>Desa </a:t>
                      </a:r>
                      <a:r>
                        <a:rPr lang="en-ID" sz="2000" u="none" strike="noStrike" dirty="0" err="1">
                          <a:effectLst/>
                        </a:rPr>
                        <a:t>Sirkandi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 dirty="0">
                          <a:effectLst/>
                        </a:rPr>
                        <a:t>Januari-</a:t>
                      </a:r>
                      <a:r>
                        <a:rPr lang="en-ID" sz="2000" u="none" strike="noStrike" dirty="0" err="1">
                          <a:effectLst/>
                        </a:rPr>
                        <a:t>Desember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D" sz="2000" u="none" strike="noStrike" dirty="0">
                          <a:effectLst/>
                        </a:rPr>
                        <a:t>        8.002.500 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 dirty="0">
                          <a:effectLst/>
                        </a:rPr>
                        <a:t>DD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5010767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5C1847-58DD-CD9E-375B-8D2B77EF7873}"/>
              </a:ext>
            </a:extLst>
          </p:cNvPr>
          <p:cNvSpPr txBox="1"/>
          <p:nvPr/>
        </p:nvSpPr>
        <p:spPr>
          <a:xfrm>
            <a:off x="404865" y="3982337"/>
            <a:ext cx="731991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Keadaan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Mendesak</a:t>
            </a:r>
            <a:endParaRPr lang="en-ID" sz="2400" b="1" kern="1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A0D1C6-53C0-A6B6-A859-957A8BC5C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52779"/>
              </p:ext>
            </p:extLst>
          </p:nvPr>
        </p:nvGraphicFramePr>
        <p:xfrm>
          <a:off x="404865" y="4776788"/>
          <a:ext cx="11206108" cy="580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312">
                  <a:extLst>
                    <a:ext uri="{9D8B030D-6E8A-4147-A177-3AD203B41FA5}">
                      <a16:colId xmlns:a16="http://schemas.microsoft.com/office/drawing/2014/main" val="468074789"/>
                    </a:ext>
                  </a:extLst>
                </a:gridCol>
                <a:gridCol w="4345673">
                  <a:extLst>
                    <a:ext uri="{9D8B030D-6E8A-4147-A177-3AD203B41FA5}">
                      <a16:colId xmlns:a16="http://schemas.microsoft.com/office/drawing/2014/main" val="31137167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187343258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304087542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914793236"/>
                    </a:ext>
                  </a:extLst>
                </a:gridCol>
                <a:gridCol w="1037816">
                  <a:extLst>
                    <a:ext uri="{9D8B030D-6E8A-4147-A177-3AD203B41FA5}">
                      <a16:colId xmlns:a16="http://schemas.microsoft.com/office/drawing/2014/main" val="727362983"/>
                    </a:ext>
                  </a:extLst>
                </a:gridCol>
                <a:gridCol w="1810159">
                  <a:extLst>
                    <a:ext uri="{9D8B030D-6E8A-4147-A177-3AD203B41FA5}">
                      <a16:colId xmlns:a16="http://schemas.microsoft.com/office/drawing/2014/main" val="261662898"/>
                    </a:ext>
                  </a:extLst>
                </a:gridCol>
                <a:gridCol w="704848">
                  <a:extLst>
                    <a:ext uri="{9D8B030D-6E8A-4147-A177-3AD203B41FA5}">
                      <a16:colId xmlns:a16="http://schemas.microsoft.com/office/drawing/2014/main" val="1754296666"/>
                    </a:ext>
                  </a:extLst>
                </a:gridCol>
              </a:tblGrid>
              <a:tr h="5806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5.03.01 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n-NO" sz="1800" u="none" strike="noStrike" dirty="0">
                          <a:effectLst/>
                        </a:rPr>
                        <a:t>Kegiatan Jaminan Pengaman Sosial ( JPS ) Bantuan Langsung Tunai Dana Desa</a:t>
                      </a:r>
                      <a:endParaRPr lang="nn-NO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SDGs ke 01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35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>
                          <a:effectLst/>
                        </a:rPr>
                        <a:t>KK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Januari-</a:t>
                      </a:r>
                      <a:r>
                        <a:rPr lang="en-ID" sz="1800" u="none" strike="noStrike" dirty="0" err="1">
                          <a:effectLst/>
                        </a:rPr>
                        <a:t>Desember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       126.000.000 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800" u="none" strike="noStrike" dirty="0">
                          <a:effectLst/>
                        </a:rPr>
                        <a:t>DD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3664417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6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DEF901-2605-9C75-8069-04C5AEB73E1D}"/>
              </a:ext>
            </a:extLst>
          </p:cNvPr>
          <p:cNvSpPr/>
          <p:nvPr/>
        </p:nvSpPr>
        <p:spPr>
          <a:xfrm>
            <a:off x="0" y="2288828"/>
            <a:ext cx="121031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T E R I M A K A S I H</a:t>
            </a:r>
            <a:endParaRPr lang="en-US" sz="6600" b="1" cap="none" spc="0" dirty="0">
              <a:ln w="2857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0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42B51F-95F9-1C2A-BAB9-835A0670EF78}"/>
              </a:ext>
            </a:extLst>
          </p:cNvPr>
          <p:cNvSpPr/>
          <p:nvPr/>
        </p:nvSpPr>
        <p:spPr>
          <a:xfrm>
            <a:off x="3285642" y="-44991"/>
            <a:ext cx="5378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DASAR REGULASI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C19B1-F376-B7E5-692B-84211469E209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764B5-F83C-D8F5-4B63-D0793AD524A2}"/>
              </a:ext>
            </a:extLst>
          </p:cNvPr>
          <p:cNvSpPr txBox="1"/>
          <p:nvPr/>
        </p:nvSpPr>
        <p:spPr>
          <a:xfrm>
            <a:off x="283576" y="704308"/>
            <a:ext cx="11382269" cy="6229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UU No 3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2024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Kedua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Atas UU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Nomor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2014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Desa</a:t>
            </a:r>
            <a:endParaRPr lang="en-ID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Permendagri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nomor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2018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Pengelolaan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Keuangan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Desa </a:t>
            </a:r>
            <a:endParaRPr lang="en-ID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PMK No 49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2025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Tata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pinjaman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rangka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pendanaan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kopdes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kelurahan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merah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putih</a:t>
            </a:r>
            <a:endParaRPr lang="en-ID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Permendesa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7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2023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Rincian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Prioritas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Dana Desa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Bupati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Banjarnegara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54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2025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pedoman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penyusunan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anggaran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pendapatan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belanja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desa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anggaran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2026</a:t>
            </a:r>
            <a:endParaRPr lang="en-ID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42B51F-95F9-1C2A-BAB9-835A0670EF78}"/>
              </a:ext>
            </a:extLst>
          </p:cNvPr>
          <p:cNvSpPr/>
          <p:nvPr/>
        </p:nvSpPr>
        <p:spPr>
          <a:xfrm>
            <a:off x="3716832" y="99266"/>
            <a:ext cx="445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ISU PRIORITAS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C19B1-F376-B7E5-692B-84211469E209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DA19A-A9BE-97D2-BE0E-B3F8F4077E1E}"/>
              </a:ext>
            </a:extLst>
          </p:cNvPr>
          <p:cNvSpPr txBox="1"/>
          <p:nvPr/>
        </p:nvSpPr>
        <p:spPr>
          <a:xfrm>
            <a:off x="0" y="892214"/>
            <a:ext cx="12058650" cy="575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400" b="1" dirty="0" err="1"/>
              <a:t>Penanganan</a:t>
            </a:r>
            <a:r>
              <a:rPr lang="en-ID" sz="2400" b="1" dirty="0"/>
              <a:t> </a:t>
            </a:r>
            <a:r>
              <a:rPr lang="en-ID" sz="2400" b="1" dirty="0" err="1"/>
              <a:t>kemiskinan</a:t>
            </a:r>
            <a:r>
              <a:rPr lang="en-ID" sz="2400" b="1" dirty="0"/>
              <a:t> </a:t>
            </a:r>
            <a:r>
              <a:rPr lang="en-ID" sz="2400" b="1" dirty="0" err="1"/>
              <a:t>ekstrem</a:t>
            </a:r>
            <a:r>
              <a:rPr lang="en-ID" sz="2400" b="1" dirty="0"/>
              <a:t> (BLT)</a:t>
            </a:r>
            <a:endParaRPr lang="en-ID" sz="28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400" b="1" dirty="0" err="1"/>
              <a:t>Penguatan</a:t>
            </a:r>
            <a:r>
              <a:rPr lang="en-ID" sz="2400" b="1" dirty="0"/>
              <a:t> Desa </a:t>
            </a:r>
            <a:r>
              <a:rPr lang="en-ID" sz="2400" b="1" dirty="0" err="1"/>
              <a:t>berketahanan</a:t>
            </a:r>
            <a:r>
              <a:rPr lang="en-ID" sz="2400" b="1" dirty="0"/>
              <a:t> </a:t>
            </a:r>
            <a:r>
              <a:rPr lang="en-ID" sz="2400" b="1" dirty="0" err="1"/>
              <a:t>iklim</a:t>
            </a:r>
            <a:r>
              <a:rPr lang="en-ID" sz="2400" b="1" dirty="0"/>
              <a:t> dan </a:t>
            </a:r>
            <a:r>
              <a:rPr lang="en-ID" sz="2400" b="1" dirty="0" err="1"/>
              <a:t>tangguh</a:t>
            </a:r>
            <a:r>
              <a:rPr lang="en-ID" sz="2400" b="1" dirty="0"/>
              <a:t> </a:t>
            </a:r>
            <a:r>
              <a:rPr lang="en-ID" sz="2400" b="1" dirty="0" err="1"/>
              <a:t>bencana</a:t>
            </a:r>
            <a:endParaRPr lang="en-ID" sz="2400" b="1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400" b="1" dirty="0" err="1"/>
              <a:t>Peningkatan</a:t>
            </a:r>
            <a:r>
              <a:rPr lang="en-ID" sz="2400" b="1" dirty="0"/>
              <a:t> </a:t>
            </a:r>
            <a:r>
              <a:rPr lang="en-ID" sz="2400" b="1" dirty="0" err="1"/>
              <a:t>promosi</a:t>
            </a:r>
            <a:r>
              <a:rPr lang="en-ID" sz="2400" b="1" dirty="0"/>
              <a:t> dan </a:t>
            </a:r>
            <a:r>
              <a:rPr lang="en-ID" sz="2400" b="1" dirty="0" err="1"/>
              <a:t>penyediaan</a:t>
            </a:r>
            <a:r>
              <a:rPr lang="en-ID" sz="2400" b="1" dirty="0"/>
              <a:t> </a:t>
            </a:r>
            <a:r>
              <a:rPr lang="en-ID" sz="2400" b="1" dirty="0" err="1"/>
              <a:t>layanan</a:t>
            </a:r>
            <a:r>
              <a:rPr lang="en-ID" sz="2400" b="1" dirty="0"/>
              <a:t> </a:t>
            </a:r>
            <a:r>
              <a:rPr lang="en-ID" sz="2400" b="1" dirty="0" err="1"/>
              <a:t>dasar</a:t>
            </a:r>
            <a:r>
              <a:rPr lang="en-ID" sz="2400" b="1" dirty="0"/>
              <a:t> </a:t>
            </a:r>
            <a:r>
              <a:rPr lang="en-ID" sz="2400" b="1" dirty="0" err="1"/>
              <a:t>kesehatan</a:t>
            </a:r>
            <a:r>
              <a:rPr lang="en-ID" sz="2400" b="1" dirty="0"/>
              <a:t> </a:t>
            </a:r>
            <a:r>
              <a:rPr lang="en-ID" sz="2400" b="1" dirty="0" err="1"/>
              <a:t>skala</a:t>
            </a:r>
            <a:r>
              <a:rPr lang="en-ID" sz="2400" b="1" dirty="0"/>
              <a:t> Desa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400" b="1" dirty="0"/>
              <a:t>Program </a:t>
            </a:r>
            <a:r>
              <a:rPr lang="en-ID" sz="2400" b="1" dirty="0" err="1"/>
              <a:t>ketahanan</a:t>
            </a:r>
            <a:r>
              <a:rPr lang="en-ID" sz="2400" b="1" dirty="0"/>
              <a:t> </a:t>
            </a:r>
            <a:r>
              <a:rPr lang="en-ID" sz="2400" b="1" dirty="0" err="1"/>
              <a:t>pangan</a:t>
            </a:r>
            <a:r>
              <a:rPr lang="en-ID" sz="2400" b="1" dirty="0"/>
              <a:t> </a:t>
            </a:r>
            <a:r>
              <a:rPr lang="en-ID" sz="2400" b="1" dirty="0" err="1"/>
              <a:t>atau</a:t>
            </a:r>
            <a:r>
              <a:rPr lang="en-ID" sz="2400" b="1" dirty="0"/>
              <a:t> lumbung </a:t>
            </a:r>
            <a:r>
              <a:rPr lang="en-ID" sz="2400" b="1" dirty="0" err="1"/>
              <a:t>pangan</a:t>
            </a:r>
            <a:r>
              <a:rPr lang="en-ID" sz="2400" b="1" dirty="0"/>
              <a:t>, </a:t>
            </a:r>
            <a:r>
              <a:rPr lang="en-ID" sz="2400" b="1" dirty="0" err="1"/>
              <a:t>energi</a:t>
            </a:r>
            <a:r>
              <a:rPr lang="en-ID" sz="2400" b="1" dirty="0"/>
              <a:t>, dan </a:t>
            </a:r>
            <a:r>
              <a:rPr lang="en-ID" sz="2400" b="1" dirty="0" err="1"/>
              <a:t>lembaga</a:t>
            </a:r>
            <a:r>
              <a:rPr lang="en-ID" sz="2400" b="1" dirty="0"/>
              <a:t> </a:t>
            </a:r>
            <a:r>
              <a:rPr lang="en-ID" sz="2400" b="1" dirty="0" err="1"/>
              <a:t>ekonomi</a:t>
            </a:r>
            <a:r>
              <a:rPr lang="en-ID" sz="2400" b="1" dirty="0"/>
              <a:t> Desa </a:t>
            </a:r>
            <a:r>
              <a:rPr lang="en-ID" sz="2400" b="1" dirty="0" err="1"/>
              <a:t>lainnya</a:t>
            </a:r>
            <a:endParaRPr lang="en-ID" sz="2400" b="1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400" b="1" dirty="0" err="1"/>
              <a:t>Dukungan</a:t>
            </a:r>
            <a:r>
              <a:rPr lang="en-ID" sz="2400" b="1" dirty="0"/>
              <a:t> </a:t>
            </a:r>
            <a:r>
              <a:rPr lang="en-ID" sz="2400" b="1" dirty="0" err="1"/>
              <a:t>implementasi</a:t>
            </a:r>
            <a:r>
              <a:rPr lang="en-ID" sz="2400" b="1" dirty="0"/>
              <a:t> </a:t>
            </a:r>
            <a:r>
              <a:rPr lang="en-ID" sz="2400" b="1" dirty="0" err="1"/>
              <a:t>Koperasi</a:t>
            </a:r>
            <a:r>
              <a:rPr lang="en-ID" sz="2400" b="1" dirty="0"/>
              <a:t> Desa Merah Putih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400" b="1" dirty="0"/>
              <a:t>Pembangunan dan </a:t>
            </a:r>
            <a:r>
              <a:rPr lang="en-ID" sz="2400" b="1" dirty="0" err="1"/>
              <a:t>pemeliharaan</a:t>
            </a:r>
            <a:r>
              <a:rPr lang="en-ID" sz="2400" b="1" dirty="0"/>
              <a:t> </a:t>
            </a:r>
            <a:r>
              <a:rPr lang="en-ID" sz="2400" b="1" dirty="0" err="1"/>
              <a:t>infrastruktur</a:t>
            </a:r>
            <a:r>
              <a:rPr lang="en-ID" sz="2400" b="1" dirty="0"/>
              <a:t> Desa </a:t>
            </a:r>
            <a:r>
              <a:rPr lang="en-ID" sz="2400" b="1" dirty="0" err="1"/>
              <a:t>melalui</a:t>
            </a:r>
            <a:r>
              <a:rPr lang="en-ID" sz="2400" b="1" dirty="0"/>
              <a:t> program </a:t>
            </a:r>
            <a:r>
              <a:rPr lang="en-ID" sz="2400" b="1" dirty="0" err="1"/>
              <a:t>Padat</a:t>
            </a:r>
            <a:r>
              <a:rPr lang="en-ID" sz="2400" b="1" dirty="0"/>
              <a:t> Karya </a:t>
            </a:r>
            <a:r>
              <a:rPr lang="en-ID" sz="2400" b="1" dirty="0" err="1"/>
              <a:t>Tunai</a:t>
            </a:r>
            <a:r>
              <a:rPr lang="en-ID" sz="2400" b="1" dirty="0"/>
              <a:t> Desa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400" b="1" dirty="0"/>
              <a:t>Pembangunan </a:t>
            </a:r>
            <a:r>
              <a:rPr lang="en-ID" sz="2400" b="1" dirty="0" err="1"/>
              <a:t>infrastruktur</a:t>
            </a:r>
            <a:r>
              <a:rPr lang="en-ID" sz="2400" b="1" dirty="0"/>
              <a:t> digital dan </a:t>
            </a:r>
            <a:r>
              <a:rPr lang="en-ID" sz="2400" b="1" dirty="0" err="1"/>
              <a:t>teknologi</a:t>
            </a:r>
            <a:r>
              <a:rPr lang="en-ID" sz="2400" b="1" dirty="0"/>
              <a:t> di Desa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400" b="1" dirty="0"/>
              <a:t>Dana </a:t>
            </a:r>
            <a:r>
              <a:rPr lang="en-ID" sz="2400" b="1" dirty="0" err="1"/>
              <a:t>Operasional</a:t>
            </a:r>
            <a:r>
              <a:rPr lang="en-ID" sz="2400" b="1" dirty="0"/>
              <a:t> </a:t>
            </a:r>
            <a:r>
              <a:rPr lang="en-ID" sz="2400" b="1" dirty="0" err="1"/>
              <a:t>Pemerintah</a:t>
            </a:r>
            <a:r>
              <a:rPr lang="en-ID" sz="2400" b="1" dirty="0"/>
              <a:t> Desa paling </a:t>
            </a:r>
            <a:r>
              <a:rPr lang="en-ID" sz="2400" b="1" dirty="0" err="1"/>
              <a:t>tinggi</a:t>
            </a:r>
            <a:r>
              <a:rPr lang="en-ID" sz="2400" b="1" dirty="0"/>
              <a:t> 3% </a:t>
            </a:r>
            <a:r>
              <a:rPr lang="en-ID" sz="2400" b="1" dirty="0" err="1"/>
              <a:t>sesuai</a:t>
            </a:r>
            <a:r>
              <a:rPr lang="en-ID" sz="2400" b="1" dirty="0"/>
              <a:t> </a:t>
            </a:r>
            <a:r>
              <a:rPr lang="en-ID" sz="2400" b="1" dirty="0" err="1"/>
              <a:t>kewenangan</a:t>
            </a:r>
            <a:r>
              <a:rPr lang="en-ID" sz="2400" b="1" dirty="0"/>
              <a:t> Desa</a:t>
            </a:r>
          </a:p>
        </p:txBody>
      </p:sp>
    </p:spTree>
    <p:extLst>
      <p:ext uri="{BB962C8B-B14F-4D97-AF65-F5344CB8AC3E}">
        <p14:creationId xmlns:p14="http://schemas.microsoft.com/office/powerpoint/2010/main" val="10631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849DF-12B1-CF41-8589-EBB6E6CE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4F83BE-FC5D-02F6-0C45-0EEDC3593C7D}"/>
              </a:ext>
            </a:extLst>
          </p:cNvPr>
          <p:cNvSpPr/>
          <p:nvPr/>
        </p:nvSpPr>
        <p:spPr>
          <a:xfrm>
            <a:off x="1224969" y="99266"/>
            <a:ext cx="9438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ISU PRIORITAS ANGGARAN DD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012FA-9E99-777B-6A19-47104F0959F9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15AB6-F243-705C-C069-E26B4A5F8F20}"/>
              </a:ext>
            </a:extLst>
          </p:cNvPr>
          <p:cNvSpPr txBox="1"/>
          <p:nvPr/>
        </p:nvSpPr>
        <p:spPr>
          <a:xfrm>
            <a:off x="847725" y="2520989"/>
            <a:ext cx="12058650" cy="370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OPRASIONAL PEMDES 3% (43.000.000)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BLT 9% (126.000.000/35 PENERIMA)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KETAHANAN PANGAN MIN. 20 % (290.000.000)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KOPDES 10,46%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BUMDES 100.000.000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1ADC1-175D-3C8E-202F-1C14E7EF0350}"/>
              </a:ext>
            </a:extLst>
          </p:cNvPr>
          <p:cNvSpPr txBox="1"/>
          <p:nvPr/>
        </p:nvSpPr>
        <p:spPr>
          <a:xfrm>
            <a:off x="962025" y="1308588"/>
            <a:ext cx="4514850" cy="129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DD TAHUN 2025</a:t>
            </a:r>
            <a:r>
              <a:rPr lang="en-US" b="1" dirty="0"/>
              <a:t> : Rp. 1.433.350.000,-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ADD TAHUN 2025 : </a:t>
            </a:r>
            <a:r>
              <a:rPr lang="en-US" b="1" dirty="0"/>
              <a:t>Rp. 546.455.000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BAGI HASIL PAJAK : </a:t>
            </a:r>
            <a:r>
              <a:rPr lang="en-US" b="1" dirty="0"/>
              <a:t>36</a:t>
            </a:r>
            <a:r>
              <a:rPr lang="en-US" sz="1800" b="1" dirty="0"/>
              <a:t>.924.000</a:t>
            </a:r>
          </a:p>
        </p:txBody>
      </p:sp>
    </p:spTree>
    <p:extLst>
      <p:ext uri="{BB962C8B-B14F-4D97-AF65-F5344CB8AC3E}">
        <p14:creationId xmlns:p14="http://schemas.microsoft.com/office/powerpoint/2010/main" val="16468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C19B1-F376-B7E5-692B-84211469E209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AEA2C-6FCF-E6D3-3850-AD0DF920E0C0}"/>
              </a:ext>
            </a:extLst>
          </p:cNvPr>
          <p:cNvSpPr/>
          <p:nvPr/>
        </p:nvSpPr>
        <p:spPr>
          <a:xfrm>
            <a:off x="4379664" y="0"/>
            <a:ext cx="34326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PER BIDANG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C932F-9C8A-6731-FB24-A754806F161F}"/>
              </a:ext>
            </a:extLst>
          </p:cNvPr>
          <p:cNvSpPr txBox="1"/>
          <p:nvPr/>
        </p:nvSpPr>
        <p:spPr>
          <a:xfrm>
            <a:off x="659083" y="1247233"/>
            <a:ext cx="11382269" cy="3449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 1 / PEMERINTAHAN</a:t>
            </a: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Penyediaan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Siltap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Tunjangan</a:t>
            </a:r>
            <a:endParaRPr lang="en-ID" sz="2400" b="1" kern="1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Oprasional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Desa</a:t>
            </a: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Oprasional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BPD dan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Tunjangan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BPD</a:t>
            </a: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Sarana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Prasarana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Laptop, Printer, scanner,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Kursi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Kantor (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silpa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Dll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Musyawarah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Desa,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Pendataan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Desa dan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Administrasi</a:t>
            </a:r>
            <a:r>
              <a:rPr lang="en-ID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Kependudukan</a:t>
            </a:r>
            <a:endParaRPr lang="en-ID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46767-5A6B-AEFB-E0DE-D61041294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C9B448-8BB1-EBE9-2BC1-AAFBBFF55FBC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9293E-45A1-7C85-2183-590AEF3DFFD0}"/>
              </a:ext>
            </a:extLst>
          </p:cNvPr>
          <p:cNvSpPr txBox="1"/>
          <p:nvPr/>
        </p:nvSpPr>
        <p:spPr>
          <a:xfrm>
            <a:off x="288210" y="123283"/>
            <a:ext cx="11382269" cy="17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BIDANG </a:t>
            </a:r>
            <a:r>
              <a:rPr lang="en-ID" sz="28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/ PELAKSANAAN PEMBANGUNAN DESA</a:t>
            </a: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BIDANG KESEHATAN (PENANGANAN STUNTING, PMT DLL)</a:t>
            </a:r>
          </a:p>
          <a:p>
            <a:pPr lvl="0" algn="just" rtl="0">
              <a:lnSpc>
                <a:spcPct val="150000"/>
              </a:lnSpc>
            </a:pPr>
            <a:endParaRPr lang="en-ID" sz="2400" b="1" kern="1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4FA79F-621A-EDC5-CC77-4E08A1848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28546"/>
              </p:ext>
            </p:extLst>
          </p:nvPr>
        </p:nvGraphicFramePr>
        <p:xfrm>
          <a:off x="404863" y="1481853"/>
          <a:ext cx="11148961" cy="4326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4321">
                  <a:extLst>
                    <a:ext uri="{9D8B030D-6E8A-4147-A177-3AD203B41FA5}">
                      <a16:colId xmlns:a16="http://schemas.microsoft.com/office/drawing/2014/main" val="1821013774"/>
                    </a:ext>
                  </a:extLst>
                </a:gridCol>
                <a:gridCol w="1329518">
                  <a:extLst>
                    <a:ext uri="{9D8B030D-6E8A-4147-A177-3AD203B41FA5}">
                      <a16:colId xmlns:a16="http://schemas.microsoft.com/office/drawing/2014/main" val="1679132983"/>
                    </a:ext>
                  </a:extLst>
                </a:gridCol>
                <a:gridCol w="1196566">
                  <a:extLst>
                    <a:ext uri="{9D8B030D-6E8A-4147-A177-3AD203B41FA5}">
                      <a16:colId xmlns:a16="http://schemas.microsoft.com/office/drawing/2014/main" val="2002330272"/>
                    </a:ext>
                  </a:extLst>
                </a:gridCol>
                <a:gridCol w="987642">
                  <a:extLst>
                    <a:ext uri="{9D8B030D-6E8A-4147-A177-3AD203B41FA5}">
                      <a16:colId xmlns:a16="http://schemas.microsoft.com/office/drawing/2014/main" val="3068453637"/>
                    </a:ext>
                  </a:extLst>
                </a:gridCol>
                <a:gridCol w="1709381">
                  <a:extLst>
                    <a:ext uri="{9D8B030D-6E8A-4147-A177-3AD203B41FA5}">
                      <a16:colId xmlns:a16="http://schemas.microsoft.com/office/drawing/2014/main" val="360175243"/>
                    </a:ext>
                  </a:extLst>
                </a:gridCol>
                <a:gridCol w="1291533">
                  <a:extLst>
                    <a:ext uri="{9D8B030D-6E8A-4147-A177-3AD203B41FA5}">
                      <a16:colId xmlns:a16="http://schemas.microsoft.com/office/drawing/2014/main" val="2763168410"/>
                    </a:ext>
                  </a:extLst>
                </a:gridCol>
              </a:tblGrid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PMT </a:t>
                      </a:r>
                      <a:r>
                        <a:rPr lang="en-ID" sz="1400" u="none" strike="noStrike" dirty="0" err="1">
                          <a:effectLst/>
                        </a:rPr>
                        <a:t>Posyandu</a:t>
                      </a:r>
                      <a:r>
                        <a:rPr lang="en-ID" sz="1400" u="none" strike="noStrike" dirty="0">
                          <a:effectLst/>
                        </a:rPr>
                        <a:t> Balita</a:t>
                      </a:r>
                      <a:endParaRPr lang="en-ID" sz="14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SDGs </a:t>
                      </a:r>
                      <a:r>
                        <a:rPr lang="en-ID" sz="1400" u="none" strike="noStrike" dirty="0" err="1">
                          <a:effectLst/>
                        </a:rPr>
                        <a:t>ke</a:t>
                      </a:r>
                      <a:r>
                        <a:rPr lang="en-ID" sz="1400" u="none" strike="noStrike" dirty="0">
                          <a:effectLst/>
                        </a:rPr>
                        <a:t> 03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Balita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500  anak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 42.000.000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538593539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PMT Posyandu Balita Stunting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Balita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15 Anak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 30.000.000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1145797354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 dirty="0" err="1">
                          <a:effectLst/>
                        </a:rPr>
                        <a:t>Oprasional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pendampingan</a:t>
                      </a:r>
                      <a:r>
                        <a:rPr lang="en-ID" sz="1400" u="none" strike="noStrike" dirty="0">
                          <a:effectLst/>
                        </a:rPr>
                        <a:t> Stunting</a:t>
                      </a:r>
                      <a:endParaRPr lang="en-ID" sz="14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Pendamping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   4.500.000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3809854108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PMT Posyandu Lansia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 err="1">
                          <a:effectLst/>
                        </a:rPr>
                        <a:t>Lansia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400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 33.600.000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1511186193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Pertemuan Rutin Kader ILP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Kader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12 Bulan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 12.000.000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1367553120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Maknan Minum Kader ILP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Kader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24 Keg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18.720.000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4061169776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Oprasional Pertemuan FKDS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Kader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12 Bulan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   1.500.000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214422700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v-SE" sz="1400" u="none" strike="noStrike">
                          <a:effectLst/>
                        </a:rPr>
                        <a:t>Pemberian PMT Ibu hamil KEK</a:t>
                      </a:r>
                      <a:endParaRPr lang="sv-SE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Desa </a:t>
                      </a:r>
                      <a:r>
                        <a:rPr lang="en-ID" sz="1400" u="none" strike="noStrike" dirty="0" err="1">
                          <a:effectLst/>
                        </a:rPr>
                        <a:t>Sirkandi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9 Bulan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 15.000.000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840080026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Pembangunan SAB 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Dusun </a:t>
                      </a:r>
                      <a:r>
                        <a:rPr lang="en-ID" sz="1400" u="none" strike="noStrike" dirty="0" err="1">
                          <a:effectLst/>
                        </a:rPr>
                        <a:t>Kreyek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 Kegiatan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250.000.000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APBD 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905357243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Pembangunan SAB 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Dusun </a:t>
                      </a:r>
                      <a:r>
                        <a:rPr lang="en-ID" sz="1400" u="none" strike="noStrike" dirty="0" err="1">
                          <a:effectLst/>
                        </a:rPr>
                        <a:t>Salaraga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 Kegiatan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101.037.500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2428358494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Pengadaan Kelengkapan Posyandu ILP (Tensi dan Timbangan Digital)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 err="1">
                          <a:effectLst/>
                        </a:rPr>
                        <a:t>Posyandu</a:t>
                      </a:r>
                      <a:r>
                        <a:rPr lang="en-ID" sz="1400" u="none" strike="noStrike" dirty="0">
                          <a:effectLst/>
                        </a:rPr>
                        <a:t> ILP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28 </a:t>
                      </a:r>
                      <a:r>
                        <a:rPr lang="en-ID" sz="1400" u="none" strike="noStrike" dirty="0" err="1">
                          <a:effectLst/>
                        </a:rPr>
                        <a:t>Buah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         10.000.000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DD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046" marR="7046" marT="7046" marB="0" anchor="ctr"/>
                </a:tc>
                <a:extLst>
                  <a:ext uri="{0D108BD9-81ED-4DB2-BD59-A6C34878D82A}">
                    <a16:rowId xmlns:a16="http://schemas.microsoft.com/office/drawing/2014/main" val="270546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2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BA47-08D7-C310-34A1-13B907539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CE092-FE61-2C26-F4D8-6E6B2233C1FB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77D6F-C897-EC21-8AA8-983207A7B225}"/>
              </a:ext>
            </a:extLst>
          </p:cNvPr>
          <p:cNvSpPr txBox="1"/>
          <p:nvPr/>
        </p:nvSpPr>
        <p:spPr>
          <a:xfrm>
            <a:off x="288210" y="123283"/>
            <a:ext cx="11382269" cy="122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BIDANG </a:t>
            </a:r>
            <a:r>
              <a:rPr lang="en-ID" sz="28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/ PELAKSANAAN PEMBANGUNAN DESA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Pekerjaan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Umum dan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Penataan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Ruang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EDD279-4DAD-467A-38B6-55314AFB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61351"/>
              </p:ext>
            </p:extLst>
          </p:nvPr>
        </p:nvGraphicFramePr>
        <p:xfrm>
          <a:off x="286979" y="1350286"/>
          <a:ext cx="11771671" cy="5160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904">
                  <a:extLst>
                    <a:ext uri="{9D8B030D-6E8A-4147-A177-3AD203B41FA5}">
                      <a16:colId xmlns:a16="http://schemas.microsoft.com/office/drawing/2014/main" val="1324764464"/>
                    </a:ext>
                  </a:extLst>
                </a:gridCol>
                <a:gridCol w="4460073">
                  <a:extLst>
                    <a:ext uri="{9D8B030D-6E8A-4147-A177-3AD203B41FA5}">
                      <a16:colId xmlns:a16="http://schemas.microsoft.com/office/drawing/2014/main" val="1939924083"/>
                    </a:ext>
                  </a:extLst>
                </a:gridCol>
                <a:gridCol w="1279529">
                  <a:extLst>
                    <a:ext uri="{9D8B030D-6E8A-4147-A177-3AD203B41FA5}">
                      <a16:colId xmlns:a16="http://schemas.microsoft.com/office/drawing/2014/main" val="3024963309"/>
                    </a:ext>
                  </a:extLst>
                </a:gridCol>
                <a:gridCol w="1151576">
                  <a:extLst>
                    <a:ext uri="{9D8B030D-6E8A-4147-A177-3AD203B41FA5}">
                      <a16:colId xmlns:a16="http://schemas.microsoft.com/office/drawing/2014/main" val="1111140970"/>
                    </a:ext>
                  </a:extLst>
                </a:gridCol>
                <a:gridCol w="950508">
                  <a:extLst>
                    <a:ext uri="{9D8B030D-6E8A-4147-A177-3AD203B41FA5}">
                      <a16:colId xmlns:a16="http://schemas.microsoft.com/office/drawing/2014/main" val="2887747195"/>
                    </a:ext>
                  </a:extLst>
                </a:gridCol>
                <a:gridCol w="1645110">
                  <a:extLst>
                    <a:ext uri="{9D8B030D-6E8A-4147-A177-3AD203B41FA5}">
                      <a16:colId xmlns:a16="http://schemas.microsoft.com/office/drawing/2014/main" val="785030749"/>
                    </a:ext>
                  </a:extLst>
                </a:gridCol>
                <a:gridCol w="1242971">
                  <a:extLst>
                    <a:ext uri="{9D8B030D-6E8A-4147-A177-3AD203B41FA5}">
                      <a16:colId xmlns:a16="http://schemas.microsoft.com/office/drawing/2014/main" val="207565788"/>
                    </a:ext>
                  </a:extLst>
                </a:gridCol>
              </a:tblGrid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2.03.10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i-FI" sz="1400" u="none" strike="noStrike" dirty="0">
                          <a:effectLst/>
                        </a:rPr>
                        <a:t>Pengaspalan Jalan RT 01, 04 dan 02 RW 01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Dusun Kreyek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645x3x0,05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357.000.000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PIK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1580647078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2.03.14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l-NL" sz="1400" u="none" strike="noStrike">
                          <a:effectLst/>
                        </a:rPr>
                        <a:t>Pembangunan Drainase Blok Watu Gede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RT 004 RW 002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92 x 0,7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32.737.500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DD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2384823042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2.03.14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Pembangunan Drainase RT 06 dan RT 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Dusun Beji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240x0,7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60.637.500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1667669231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2.03.15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Rehabilitasi Gedung Kantor BalaiDesa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Desa Sirkandi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 Ls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73.110.000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BANPROV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2627618985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2.03.90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u="none" strike="noStrike">
                          <a:effectLst/>
                        </a:rPr>
                        <a:t>Pembangunan Talud Irigasi Blok Watu Gede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Dusun Beji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45x0,5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19.032.500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1619050969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2.03.12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i-FI" sz="1400" u="none" strike="noStrike">
                          <a:effectLst/>
                        </a:rPr>
                        <a:t>Pembangunan Rabat Beton Jalan Usaha Tani RT 03 RW 03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Dusun Balong Wetan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130x2,5x0,12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69.407.500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7541909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2.03.90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Pembangunan Talud Pengaman Lingkungan RT 04 RW 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Dusun Balong Wetan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17x3,42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25.652.500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4226488864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2.03.12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Pembangunan Rabat Beton RT 06 RW 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Dusun Balong Wetan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50x2,5x0,12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29.032.500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501110953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2.03.12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i-FI" sz="1400" u="none" strike="noStrike">
                          <a:effectLst/>
                        </a:rPr>
                        <a:t>Pembangunan Rabat Beton Jalan Usaha Tani RT 01 RW 04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Dusun Balong Kulon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78x2,5x0,12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35.167.500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601567101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2.03.12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Pembangunan Rabat Beton Jalan Lingkungan RT 02 RW 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Dusun Balong Kulon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196x2,5x0,12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86.702.500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2721280225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2.03.90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Pembangunan Talud Pengaman Lingkungan RT 07 RW 05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Dusun Salaraga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12x3,6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         26.000.000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DD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2509684742"/>
                  </a:ext>
                </a:extLst>
              </a:tr>
              <a:tr h="427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2.03.90</a:t>
                      </a:r>
                      <a:endParaRPr lang="en-ID" sz="14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v-SE" sz="1400" u="none" strike="noStrike">
                          <a:effectLst/>
                        </a:rPr>
                        <a:t>PKT Pembangunan Jalan Usaha Tani Blok Kedung Benda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>
                          <a:effectLst/>
                        </a:rPr>
                        <a:t>SDGs Ke 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Dusun Beji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150x2,5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         20.000.000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400" u="none" strike="noStrike" dirty="0">
                          <a:effectLst/>
                        </a:rPr>
                        <a:t>DD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745" marR="5745" marT="5745" marB="0" anchor="ctr"/>
                </a:tc>
                <a:extLst>
                  <a:ext uri="{0D108BD9-81ED-4DB2-BD59-A6C34878D82A}">
                    <a16:rowId xmlns:a16="http://schemas.microsoft.com/office/drawing/2014/main" val="294733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0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2B594-3C95-57D2-8EF7-701BC0D19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75089-E4F9-34C0-F84D-2B3470990A02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EBE87-AC24-35FF-B081-773D4E30F9AE}"/>
              </a:ext>
            </a:extLst>
          </p:cNvPr>
          <p:cNvSpPr txBox="1"/>
          <p:nvPr/>
        </p:nvSpPr>
        <p:spPr>
          <a:xfrm>
            <a:off x="288210" y="123283"/>
            <a:ext cx="11382269" cy="122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BIDANG </a:t>
            </a:r>
            <a:r>
              <a:rPr lang="en-ID" sz="28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/ PELAKSANAAN PEMBANGUNAN DESA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Perhubungan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Komunikasi</a:t>
            </a: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400" b="1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Informatika</a:t>
            </a:r>
            <a:endParaRPr lang="en-ID" sz="2400" b="1" kern="1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2369FE-F1F4-F32B-52B1-5E36BA0F0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89592"/>
              </p:ext>
            </p:extLst>
          </p:nvPr>
        </p:nvGraphicFramePr>
        <p:xfrm>
          <a:off x="533399" y="1704975"/>
          <a:ext cx="11010901" cy="384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243">
                  <a:extLst>
                    <a:ext uri="{9D8B030D-6E8A-4147-A177-3AD203B41FA5}">
                      <a16:colId xmlns:a16="http://schemas.microsoft.com/office/drawing/2014/main" val="2216802806"/>
                    </a:ext>
                  </a:extLst>
                </a:gridCol>
                <a:gridCol w="4624199">
                  <a:extLst>
                    <a:ext uri="{9D8B030D-6E8A-4147-A177-3AD203B41FA5}">
                      <a16:colId xmlns:a16="http://schemas.microsoft.com/office/drawing/2014/main" val="2663012496"/>
                    </a:ext>
                  </a:extLst>
                </a:gridCol>
                <a:gridCol w="1326615">
                  <a:extLst>
                    <a:ext uri="{9D8B030D-6E8A-4147-A177-3AD203B41FA5}">
                      <a16:colId xmlns:a16="http://schemas.microsoft.com/office/drawing/2014/main" val="1491814650"/>
                    </a:ext>
                  </a:extLst>
                </a:gridCol>
                <a:gridCol w="985486">
                  <a:extLst>
                    <a:ext uri="{9D8B030D-6E8A-4147-A177-3AD203B41FA5}">
                      <a16:colId xmlns:a16="http://schemas.microsoft.com/office/drawing/2014/main" val="2763560124"/>
                    </a:ext>
                  </a:extLst>
                </a:gridCol>
                <a:gridCol w="1705647">
                  <a:extLst>
                    <a:ext uri="{9D8B030D-6E8A-4147-A177-3AD203B41FA5}">
                      <a16:colId xmlns:a16="http://schemas.microsoft.com/office/drawing/2014/main" val="328854635"/>
                    </a:ext>
                  </a:extLst>
                </a:gridCol>
                <a:gridCol w="1288711">
                  <a:extLst>
                    <a:ext uri="{9D8B030D-6E8A-4147-A177-3AD203B41FA5}">
                      <a16:colId xmlns:a16="http://schemas.microsoft.com/office/drawing/2014/main" val="826001376"/>
                    </a:ext>
                  </a:extLst>
                </a:gridCol>
              </a:tblGrid>
              <a:tr h="856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2.06.92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Pemeliharan Jaringan Internet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SDGs Ke 10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1 Ls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           3.500.000 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SILPA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2706203650"/>
                  </a:ext>
                </a:extLst>
              </a:tr>
              <a:tr h="1278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2.06.02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Penyelenggaraan dan Pembuatan Informasi Publik Desa (Poster, Baliho Dll)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SDGs Ke 10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10 Ls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         10.000.000 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DD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1727334130"/>
                  </a:ext>
                </a:extLst>
              </a:tr>
              <a:tr h="856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2.06.92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Data Internet BalaiDesa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SDGs Ke 10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12 Bulan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           4.200.000 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SILPA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3661965357"/>
                  </a:ext>
                </a:extLst>
              </a:tr>
              <a:tr h="8565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2.06.92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Pemeliharaan, perpanjangan domain, dan hosting  Website Desa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>
                          <a:effectLst/>
                        </a:rPr>
                        <a:t>SDGs Ke 10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1 </a:t>
                      </a:r>
                      <a:r>
                        <a:rPr lang="en-ID" sz="1600" u="none" strike="noStrike" dirty="0" err="1">
                          <a:effectLst/>
                        </a:rPr>
                        <a:t>Tahun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           7.500.000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600" u="none" strike="noStrike" dirty="0">
                          <a:effectLst/>
                        </a:rPr>
                        <a:t>DD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3019350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0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91739-0A8C-2352-9DB8-197F5F67D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5017A-A32F-7775-CC34-6B39DBB28460}"/>
              </a:ext>
            </a:extLst>
          </p:cNvPr>
          <p:cNvSpPr txBox="1"/>
          <p:nvPr/>
        </p:nvSpPr>
        <p:spPr>
          <a:xfrm>
            <a:off x="12058650" y="6449633"/>
            <a:ext cx="1576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  <a:cs typeface="Aharoni" panose="02010803020104030203" pitchFamily="2" charset="-79"/>
              </a:rPr>
              <a:t>MARI KITA SUKSESKAN PEMBANGUNAN DESA SIRKANDI...!!! Kunjungi Web. Desa Sirkandi : pemdessirkandi.id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DDCA9-DEB3-2133-F13A-95DB5F55D246}"/>
              </a:ext>
            </a:extLst>
          </p:cNvPr>
          <p:cNvSpPr txBox="1"/>
          <p:nvPr/>
        </p:nvSpPr>
        <p:spPr>
          <a:xfrm>
            <a:off x="404865" y="285208"/>
            <a:ext cx="11382269" cy="2981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ID" sz="28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ID" sz="2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BIDANG 3 / PEMBINAAN KEMASYARAKATAN</a:t>
            </a:r>
          </a:p>
          <a:p>
            <a:pPr lvl="0" algn="just" rtl="0">
              <a:lnSpc>
                <a:spcPct val="150000"/>
              </a:lnSpc>
            </a:pPr>
            <a:endParaRPr lang="en-ID" sz="2800" b="1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 BIDANG KEBUDAYAAN DAN KEAGAMAAN (PERINGATAN HUT RI)</a:t>
            </a:r>
          </a:p>
          <a:p>
            <a:pPr marL="342900" lvl="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D" sz="2400" b="1" kern="100" dirty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04C783-5C7F-3322-EC20-829B11A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03024"/>
              </p:ext>
            </p:extLst>
          </p:nvPr>
        </p:nvGraphicFramePr>
        <p:xfrm>
          <a:off x="628649" y="2833688"/>
          <a:ext cx="11039475" cy="985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266">
                  <a:extLst>
                    <a:ext uri="{9D8B030D-6E8A-4147-A177-3AD203B41FA5}">
                      <a16:colId xmlns:a16="http://schemas.microsoft.com/office/drawing/2014/main" val="861147726"/>
                    </a:ext>
                  </a:extLst>
                </a:gridCol>
                <a:gridCol w="4474473">
                  <a:extLst>
                    <a:ext uri="{9D8B030D-6E8A-4147-A177-3AD203B41FA5}">
                      <a16:colId xmlns:a16="http://schemas.microsoft.com/office/drawing/2014/main" val="1026064296"/>
                    </a:ext>
                  </a:extLst>
                </a:gridCol>
                <a:gridCol w="1283660">
                  <a:extLst>
                    <a:ext uri="{9D8B030D-6E8A-4147-A177-3AD203B41FA5}">
                      <a16:colId xmlns:a16="http://schemas.microsoft.com/office/drawing/2014/main" val="3902799045"/>
                    </a:ext>
                  </a:extLst>
                </a:gridCol>
                <a:gridCol w="1338674">
                  <a:extLst>
                    <a:ext uri="{9D8B030D-6E8A-4147-A177-3AD203B41FA5}">
                      <a16:colId xmlns:a16="http://schemas.microsoft.com/office/drawing/2014/main" val="1092109325"/>
                    </a:ext>
                  </a:extLst>
                </a:gridCol>
                <a:gridCol w="1650419">
                  <a:extLst>
                    <a:ext uri="{9D8B030D-6E8A-4147-A177-3AD203B41FA5}">
                      <a16:colId xmlns:a16="http://schemas.microsoft.com/office/drawing/2014/main" val="1320287649"/>
                    </a:ext>
                  </a:extLst>
                </a:gridCol>
                <a:gridCol w="1246983">
                  <a:extLst>
                    <a:ext uri="{9D8B030D-6E8A-4147-A177-3AD203B41FA5}">
                      <a16:colId xmlns:a16="http://schemas.microsoft.com/office/drawing/2014/main" val="1693377678"/>
                    </a:ext>
                  </a:extLst>
                </a:gridCol>
              </a:tblGrid>
              <a:tr h="9858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 dirty="0">
                          <a:effectLst/>
                        </a:rPr>
                        <a:t>3.02.03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HUT RI Karnaval </a:t>
                      </a:r>
                      <a:endParaRPr lang="en-ID" sz="20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>
                          <a:effectLst/>
                        </a:rPr>
                        <a:t>SDGs Ke 3</a:t>
                      </a:r>
                      <a:endParaRPr lang="en-ID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 dirty="0">
                          <a:effectLst/>
                        </a:rPr>
                        <a:t>Agustus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 dirty="0">
                          <a:effectLst/>
                        </a:rPr>
                        <a:t>     15.000.000 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2000" u="none" strike="noStrike" dirty="0">
                          <a:effectLst/>
                        </a:rPr>
                        <a:t>DD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147" marR="7147" marT="7147" marB="0" anchor="ctr"/>
                </a:tc>
                <a:extLst>
                  <a:ext uri="{0D108BD9-81ED-4DB2-BD59-A6C34878D82A}">
                    <a16:rowId xmlns:a16="http://schemas.microsoft.com/office/drawing/2014/main" val="405084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50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3370</TotalTime>
  <Words>1523</Words>
  <Application>Microsoft Office PowerPoint</Application>
  <PresentationFormat>Widescreen</PresentationFormat>
  <Paragraphs>440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Aharoni</vt:lpstr>
      <vt:lpstr>Arial</vt:lpstr>
      <vt:lpstr>Berlin Sans FB Demi</vt:lpstr>
      <vt:lpstr>Bookman Old Style</vt:lpstr>
      <vt:lpstr>Calibri</vt:lpstr>
      <vt:lpstr>Californian FB</vt:lpstr>
      <vt:lpstr>Clarendon Blk BT</vt:lpstr>
      <vt:lpstr>Rockwell</vt:lpstr>
      <vt:lpstr>Times New Roman</vt:lpstr>
      <vt:lpstr>Tw Cen MT</vt:lpstr>
      <vt:lpstr>Damask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Imam Sukrisdianto</cp:lastModifiedBy>
  <cp:revision>65</cp:revision>
  <cp:lastPrinted>2025-12-30T06:01:49Z</cp:lastPrinted>
  <dcterms:created xsi:type="dcterms:W3CDTF">2019-12-26T07:34:24Z</dcterms:created>
  <dcterms:modified xsi:type="dcterms:W3CDTF">2025-12-31T07:19:37Z</dcterms:modified>
</cp:coreProperties>
</file>